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403" r:id="rId3"/>
    <p:sldId id="404" r:id="rId4"/>
    <p:sldId id="405" r:id="rId5"/>
    <p:sldId id="434" r:id="rId6"/>
    <p:sldId id="435" r:id="rId7"/>
    <p:sldId id="436" r:id="rId8"/>
    <p:sldId id="437" r:id="rId9"/>
    <p:sldId id="438" r:id="rId10"/>
    <p:sldId id="439" r:id="rId11"/>
    <p:sldId id="440" r:id="rId12"/>
    <p:sldId id="441" r:id="rId13"/>
    <p:sldId id="442" r:id="rId14"/>
    <p:sldId id="443" r:id="rId15"/>
    <p:sldId id="444" r:id="rId16"/>
    <p:sldId id="446" r:id="rId17"/>
    <p:sldId id="447" r:id="rId18"/>
    <p:sldId id="448" r:id="rId19"/>
    <p:sldId id="449" r:id="rId20"/>
    <p:sldId id="452" r:id="rId21"/>
    <p:sldId id="451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214"/>
    <a:srgbClr val="698DAB"/>
    <a:srgbClr val="BCA3FB"/>
    <a:srgbClr val="5C1FF5"/>
    <a:srgbClr val="74B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58" autoAdjust="0"/>
  </p:normalViewPr>
  <p:slideViewPr>
    <p:cSldViewPr>
      <p:cViewPr varScale="1">
        <p:scale>
          <a:sx n="74" d="100"/>
          <a:sy n="74" d="100"/>
        </p:scale>
        <p:origin x="84" y="22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image" Target="../media/image1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1548E7-6A3E-4B2E-A030-0180BED1C915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E4813392-B115-4175-88F9-F7DF9CB1D6F3}">
      <dgm:prSet phldrT="[Texto]" custT="1"/>
      <dgm:spPr/>
      <dgm:t>
        <a:bodyPr/>
        <a:lstStyle/>
        <a:p>
          <a:endParaRPr lang="pt-BR" sz="300" dirty="0" smtClean="0"/>
        </a:p>
        <a:p>
          <a:r>
            <a:rPr lang="pt-BR" sz="1600" dirty="0" smtClean="0"/>
            <a:t>Escolha dos Livros</a:t>
          </a:r>
          <a:endParaRPr lang="pt-BR" sz="1600" dirty="0"/>
        </a:p>
      </dgm:t>
    </dgm:pt>
    <dgm:pt modelId="{01C3B117-B8AD-46D8-BF41-D339CB7A7823}" type="parTrans" cxnId="{9DC95C85-53AB-4AEA-8645-04B2353EC18B}">
      <dgm:prSet/>
      <dgm:spPr/>
      <dgm:t>
        <a:bodyPr/>
        <a:lstStyle/>
        <a:p>
          <a:endParaRPr lang="pt-BR"/>
        </a:p>
      </dgm:t>
    </dgm:pt>
    <dgm:pt modelId="{E2A724AD-F761-4954-AE82-B2BCFCF97D7D}" type="sibTrans" cxnId="{9DC95C85-53AB-4AEA-8645-04B2353EC18B}">
      <dgm:prSet/>
      <dgm:spPr/>
      <dgm:t>
        <a:bodyPr/>
        <a:lstStyle/>
        <a:p>
          <a:endParaRPr lang="pt-BR"/>
        </a:p>
      </dgm:t>
    </dgm:pt>
    <dgm:pt modelId="{6F3C9985-263B-4842-AD2D-03CDA8F77F9F}">
      <dgm:prSet phldrT="[Texto]" custT="1"/>
      <dgm:spPr/>
      <dgm:t>
        <a:bodyPr/>
        <a:lstStyle/>
        <a:p>
          <a:r>
            <a:rPr lang="pt-BR" sz="1600" dirty="0" smtClean="0"/>
            <a:t>Processamento</a:t>
          </a:r>
          <a:endParaRPr lang="pt-BR" sz="1600" dirty="0"/>
        </a:p>
      </dgm:t>
    </dgm:pt>
    <dgm:pt modelId="{4128E39F-4F80-4A1C-BAA8-ACB339ECAB11}" type="parTrans" cxnId="{911E4887-E630-4ADF-8ECC-8AD2C62AD952}">
      <dgm:prSet/>
      <dgm:spPr/>
      <dgm:t>
        <a:bodyPr/>
        <a:lstStyle/>
        <a:p>
          <a:endParaRPr lang="pt-BR"/>
        </a:p>
      </dgm:t>
    </dgm:pt>
    <dgm:pt modelId="{410797F0-ED0E-4C7A-B305-2857002215EF}" type="sibTrans" cxnId="{911E4887-E630-4ADF-8ECC-8AD2C62AD952}">
      <dgm:prSet/>
      <dgm:spPr/>
      <dgm:t>
        <a:bodyPr/>
        <a:lstStyle/>
        <a:p>
          <a:endParaRPr lang="pt-BR"/>
        </a:p>
      </dgm:t>
    </dgm:pt>
    <dgm:pt modelId="{841620CC-EAFF-4C60-9C0A-9C2ECB9D641D}">
      <dgm:prSet phldrT="[Texto]" custT="1"/>
      <dgm:spPr/>
      <dgm:t>
        <a:bodyPr/>
        <a:lstStyle/>
        <a:p>
          <a:r>
            <a:rPr lang="pt-BR" sz="1600" dirty="0" smtClean="0"/>
            <a:t>Produção</a:t>
          </a:r>
          <a:endParaRPr lang="pt-BR" sz="1600" dirty="0"/>
        </a:p>
      </dgm:t>
    </dgm:pt>
    <dgm:pt modelId="{BA0D8967-5A87-45A1-B80E-A4B1341C3FB6}" type="parTrans" cxnId="{4EA54920-8E71-48C5-97FA-4330655733C8}">
      <dgm:prSet/>
      <dgm:spPr/>
      <dgm:t>
        <a:bodyPr/>
        <a:lstStyle/>
        <a:p>
          <a:endParaRPr lang="pt-BR"/>
        </a:p>
      </dgm:t>
    </dgm:pt>
    <dgm:pt modelId="{33CB1AF6-8EA6-430C-A514-E6CE763921B4}" type="sibTrans" cxnId="{4EA54920-8E71-48C5-97FA-4330655733C8}">
      <dgm:prSet/>
      <dgm:spPr/>
      <dgm:t>
        <a:bodyPr/>
        <a:lstStyle/>
        <a:p>
          <a:endParaRPr lang="pt-BR"/>
        </a:p>
      </dgm:t>
    </dgm:pt>
    <dgm:pt modelId="{C414F133-6FCE-4772-8323-992FBDE565D8}">
      <dgm:prSet custT="1"/>
      <dgm:spPr/>
      <dgm:t>
        <a:bodyPr/>
        <a:lstStyle/>
        <a:p>
          <a:r>
            <a:rPr lang="pt-BR" sz="1800" dirty="0" smtClean="0"/>
            <a:t>Distribuição</a:t>
          </a:r>
          <a:endParaRPr lang="pt-BR" sz="1800" dirty="0"/>
        </a:p>
      </dgm:t>
    </dgm:pt>
    <dgm:pt modelId="{22E446EA-65E4-4805-BF2B-38FC75E01397}" type="parTrans" cxnId="{C33E3061-8350-4B2B-9C3A-BFBBA0D54C9A}">
      <dgm:prSet/>
      <dgm:spPr/>
      <dgm:t>
        <a:bodyPr/>
        <a:lstStyle/>
        <a:p>
          <a:endParaRPr lang="pt-BR"/>
        </a:p>
      </dgm:t>
    </dgm:pt>
    <dgm:pt modelId="{8CD41344-1B25-4837-B115-C1CEB1E1EFBD}" type="sibTrans" cxnId="{C33E3061-8350-4B2B-9C3A-BFBBA0D54C9A}">
      <dgm:prSet/>
      <dgm:spPr/>
      <dgm:t>
        <a:bodyPr/>
        <a:lstStyle/>
        <a:p>
          <a:endParaRPr lang="pt-BR"/>
        </a:p>
      </dgm:t>
    </dgm:pt>
    <dgm:pt modelId="{4880FAB3-C1CC-4E0B-A556-32A006E32FF1}" type="pres">
      <dgm:prSet presAssocID="{5E1548E7-6A3E-4B2E-A030-0180BED1C915}" presName="arrowDiagram" presStyleCnt="0">
        <dgm:presLayoutVars>
          <dgm:chMax val="5"/>
          <dgm:dir/>
          <dgm:resizeHandles val="exact"/>
        </dgm:presLayoutVars>
      </dgm:prSet>
      <dgm:spPr/>
    </dgm:pt>
    <dgm:pt modelId="{09FDA979-2F67-409D-B625-481AEDA51606}" type="pres">
      <dgm:prSet presAssocID="{5E1548E7-6A3E-4B2E-A030-0180BED1C915}" presName="arrow" presStyleLbl="bgShp" presStyleIdx="0" presStyleCnt="1"/>
      <dgm:spPr>
        <a:solidFill>
          <a:srgbClr val="FFFF00"/>
        </a:solidFill>
      </dgm:spPr>
    </dgm:pt>
    <dgm:pt modelId="{6D70109E-012E-4E10-99A7-A3EA87B507F3}" type="pres">
      <dgm:prSet presAssocID="{5E1548E7-6A3E-4B2E-A030-0180BED1C915}" presName="arrowDiagram4" presStyleCnt="0"/>
      <dgm:spPr/>
    </dgm:pt>
    <dgm:pt modelId="{E9287D19-61A5-4D4F-ADC1-01FE7337FA6F}" type="pres">
      <dgm:prSet presAssocID="{E4813392-B115-4175-88F9-F7DF9CB1D6F3}" presName="bullet4a" presStyleLbl="node1" presStyleIdx="0" presStyleCnt="4"/>
      <dgm:spPr/>
    </dgm:pt>
    <dgm:pt modelId="{541F8942-BC20-4F65-8BFE-B82104A53B04}" type="pres">
      <dgm:prSet presAssocID="{E4813392-B115-4175-88F9-F7DF9CB1D6F3}" presName="textBox4a" presStyleLbl="revTx" presStyleIdx="0" presStyleCnt="4" custScaleX="196651" custLinFactNeighborX="-2711" custLinFactNeighborY="1365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03B9FF7-21A7-48CE-B5C5-C93D7610EDBA}" type="pres">
      <dgm:prSet presAssocID="{6F3C9985-263B-4842-AD2D-03CDA8F77F9F}" presName="bullet4b" presStyleLbl="node1" presStyleIdx="1" presStyleCnt="4"/>
      <dgm:spPr/>
    </dgm:pt>
    <dgm:pt modelId="{E01097A1-97C0-447C-A432-DA918A798152}" type="pres">
      <dgm:prSet presAssocID="{6F3C9985-263B-4842-AD2D-03CDA8F77F9F}" presName="textBox4b" presStyleLbl="revTx" presStyleIdx="1" presStyleCnt="4" custScaleX="162684" custScaleY="36787" custLinFactNeighborX="5758" custLinFactNeighborY="-231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CB070A-4A19-4376-B2A8-1BA0D5B97470}" type="pres">
      <dgm:prSet presAssocID="{841620CC-EAFF-4C60-9C0A-9C2ECB9D641D}" presName="bullet4c" presStyleLbl="node1" presStyleIdx="2" presStyleCnt="4"/>
      <dgm:spPr/>
    </dgm:pt>
    <dgm:pt modelId="{477A906D-3C22-4751-8716-110B71B31926}" type="pres">
      <dgm:prSet presAssocID="{841620CC-EAFF-4C60-9C0A-9C2ECB9D641D}" presName="textBox4c" presStyleLbl="revTx" presStyleIdx="2" presStyleCnt="4" custScaleY="29391" custLinFactNeighborX="-3086" custLinFactNeighborY="-2923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6A7B8E-960E-4D1C-A5C4-489B97B56D3E}" type="pres">
      <dgm:prSet presAssocID="{C414F133-6FCE-4772-8323-992FBDE565D8}" presName="bullet4d" presStyleLbl="node1" presStyleIdx="3" presStyleCnt="4"/>
      <dgm:spPr/>
    </dgm:pt>
    <dgm:pt modelId="{76CE9A10-0165-4D82-95FB-8E4877C00323}" type="pres">
      <dgm:prSet presAssocID="{C414F133-6FCE-4772-8323-992FBDE565D8}" presName="textBox4d" presStyleLbl="revTx" presStyleIdx="3" presStyleCnt="4" custScaleX="148917" custScaleY="34069" custLinFactNeighborX="4113" custLinFactNeighborY="-2664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6420AE6-12C2-4488-8329-FEABCD335CC1}" type="presOf" srcId="{5E1548E7-6A3E-4B2E-A030-0180BED1C915}" destId="{4880FAB3-C1CC-4E0B-A556-32A006E32FF1}" srcOrd="0" destOrd="0" presId="urn:microsoft.com/office/officeart/2005/8/layout/arrow2"/>
    <dgm:cxn modelId="{4EA54920-8E71-48C5-97FA-4330655733C8}" srcId="{5E1548E7-6A3E-4B2E-A030-0180BED1C915}" destId="{841620CC-EAFF-4C60-9C0A-9C2ECB9D641D}" srcOrd="2" destOrd="0" parTransId="{BA0D8967-5A87-45A1-B80E-A4B1341C3FB6}" sibTransId="{33CB1AF6-8EA6-430C-A514-E6CE763921B4}"/>
    <dgm:cxn modelId="{630F0AF9-A9A5-482F-90AF-257527D62A80}" type="presOf" srcId="{841620CC-EAFF-4C60-9C0A-9C2ECB9D641D}" destId="{477A906D-3C22-4751-8716-110B71B31926}" srcOrd="0" destOrd="0" presId="urn:microsoft.com/office/officeart/2005/8/layout/arrow2"/>
    <dgm:cxn modelId="{9DC95C85-53AB-4AEA-8645-04B2353EC18B}" srcId="{5E1548E7-6A3E-4B2E-A030-0180BED1C915}" destId="{E4813392-B115-4175-88F9-F7DF9CB1D6F3}" srcOrd="0" destOrd="0" parTransId="{01C3B117-B8AD-46D8-BF41-D339CB7A7823}" sibTransId="{E2A724AD-F761-4954-AE82-B2BCFCF97D7D}"/>
    <dgm:cxn modelId="{C33E3061-8350-4B2B-9C3A-BFBBA0D54C9A}" srcId="{5E1548E7-6A3E-4B2E-A030-0180BED1C915}" destId="{C414F133-6FCE-4772-8323-992FBDE565D8}" srcOrd="3" destOrd="0" parTransId="{22E446EA-65E4-4805-BF2B-38FC75E01397}" sibTransId="{8CD41344-1B25-4837-B115-C1CEB1E1EFBD}"/>
    <dgm:cxn modelId="{911E4887-E630-4ADF-8ECC-8AD2C62AD952}" srcId="{5E1548E7-6A3E-4B2E-A030-0180BED1C915}" destId="{6F3C9985-263B-4842-AD2D-03CDA8F77F9F}" srcOrd="1" destOrd="0" parTransId="{4128E39F-4F80-4A1C-BAA8-ACB339ECAB11}" sibTransId="{410797F0-ED0E-4C7A-B305-2857002215EF}"/>
    <dgm:cxn modelId="{01DF1F70-FB98-4E47-9483-F4C85C96CF77}" type="presOf" srcId="{6F3C9985-263B-4842-AD2D-03CDA8F77F9F}" destId="{E01097A1-97C0-447C-A432-DA918A798152}" srcOrd="0" destOrd="0" presId="urn:microsoft.com/office/officeart/2005/8/layout/arrow2"/>
    <dgm:cxn modelId="{C424947E-AFDD-4219-8C15-78023969D405}" type="presOf" srcId="{C414F133-6FCE-4772-8323-992FBDE565D8}" destId="{76CE9A10-0165-4D82-95FB-8E4877C00323}" srcOrd="0" destOrd="0" presId="urn:microsoft.com/office/officeart/2005/8/layout/arrow2"/>
    <dgm:cxn modelId="{2D86B3DF-10FC-4455-AD0E-B3D9880C98F9}" type="presOf" srcId="{E4813392-B115-4175-88F9-F7DF9CB1D6F3}" destId="{541F8942-BC20-4F65-8BFE-B82104A53B04}" srcOrd="0" destOrd="0" presId="urn:microsoft.com/office/officeart/2005/8/layout/arrow2"/>
    <dgm:cxn modelId="{39FFFF13-69AA-45EE-926D-DDE23FAC16B0}" type="presParOf" srcId="{4880FAB3-C1CC-4E0B-A556-32A006E32FF1}" destId="{09FDA979-2F67-409D-B625-481AEDA51606}" srcOrd="0" destOrd="0" presId="urn:microsoft.com/office/officeart/2005/8/layout/arrow2"/>
    <dgm:cxn modelId="{9CED9CD6-C0C3-46E3-9FF5-045166695C29}" type="presParOf" srcId="{4880FAB3-C1CC-4E0B-A556-32A006E32FF1}" destId="{6D70109E-012E-4E10-99A7-A3EA87B507F3}" srcOrd="1" destOrd="0" presId="urn:microsoft.com/office/officeart/2005/8/layout/arrow2"/>
    <dgm:cxn modelId="{AFA0D6AE-DC02-4C23-967D-13E93AEE9FF3}" type="presParOf" srcId="{6D70109E-012E-4E10-99A7-A3EA87B507F3}" destId="{E9287D19-61A5-4D4F-ADC1-01FE7337FA6F}" srcOrd="0" destOrd="0" presId="urn:microsoft.com/office/officeart/2005/8/layout/arrow2"/>
    <dgm:cxn modelId="{C5022B9F-B293-4E08-90FF-E01DD54FF296}" type="presParOf" srcId="{6D70109E-012E-4E10-99A7-A3EA87B507F3}" destId="{541F8942-BC20-4F65-8BFE-B82104A53B04}" srcOrd="1" destOrd="0" presId="urn:microsoft.com/office/officeart/2005/8/layout/arrow2"/>
    <dgm:cxn modelId="{B4E74A38-928B-4817-8CCF-1223E6ADEF49}" type="presParOf" srcId="{6D70109E-012E-4E10-99A7-A3EA87B507F3}" destId="{303B9FF7-21A7-48CE-B5C5-C93D7610EDBA}" srcOrd="2" destOrd="0" presId="urn:microsoft.com/office/officeart/2005/8/layout/arrow2"/>
    <dgm:cxn modelId="{4B3067DF-0F64-4330-88BC-B128A03ED17C}" type="presParOf" srcId="{6D70109E-012E-4E10-99A7-A3EA87B507F3}" destId="{E01097A1-97C0-447C-A432-DA918A798152}" srcOrd="3" destOrd="0" presId="urn:microsoft.com/office/officeart/2005/8/layout/arrow2"/>
    <dgm:cxn modelId="{F0AAB6D7-FEBF-4DB9-80D8-A50CBBD2DA64}" type="presParOf" srcId="{6D70109E-012E-4E10-99A7-A3EA87B507F3}" destId="{EFCB070A-4A19-4376-B2A8-1BA0D5B97470}" srcOrd="4" destOrd="0" presId="urn:microsoft.com/office/officeart/2005/8/layout/arrow2"/>
    <dgm:cxn modelId="{48D3F574-6DA8-418E-B6D5-E209AEB673B5}" type="presParOf" srcId="{6D70109E-012E-4E10-99A7-A3EA87B507F3}" destId="{477A906D-3C22-4751-8716-110B71B31926}" srcOrd="5" destOrd="0" presId="urn:microsoft.com/office/officeart/2005/8/layout/arrow2"/>
    <dgm:cxn modelId="{5D60DD8B-39D6-489B-8BF5-F9EC36F3FE8E}" type="presParOf" srcId="{6D70109E-012E-4E10-99A7-A3EA87B507F3}" destId="{0A6A7B8E-960E-4D1C-A5C4-489B97B56D3E}" srcOrd="6" destOrd="0" presId="urn:microsoft.com/office/officeart/2005/8/layout/arrow2"/>
    <dgm:cxn modelId="{1AADEEAB-7857-4B3F-B604-30BA6728B83D}" type="presParOf" srcId="{6D70109E-012E-4E10-99A7-A3EA87B507F3}" destId="{76CE9A10-0165-4D82-95FB-8E4877C00323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EFD2E5-09D7-4CD7-BF44-09B5A3640E3C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0"/>
      <dgm:spPr/>
    </dgm:pt>
    <dgm:pt modelId="{CAB58CF2-ED75-487B-A814-630BC058A7D4}">
      <dgm:prSet phldrT="[Texto]" phldr="1"/>
      <dgm:spPr/>
      <dgm:t>
        <a:bodyPr/>
        <a:lstStyle/>
        <a:p>
          <a:endParaRPr lang="pt-BR" dirty="0"/>
        </a:p>
      </dgm:t>
    </dgm:pt>
    <dgm:pt modelId="{1398F493-4AFF-4DF6-AF4B-714292FE2D31}" type="parTrans" cxnId="{6C824BB9-35E2-49CC-985A-B05924EFCFDA}">
      <dgm:prSet/>
      <dgm:spPr/>
      <dgm:t>
        <a:bodyPr/>
        <a:lstStyle/>
        <a:p>
          <a:endParaRPr lang="pt-BR"/>
        </a:p>
      </dgm:t>
    </dgm:pt>
    <dgm:pt modelId="{444B3C52-DD9E-4995-A100-C4C59EE6339F}" type="sibTrans" cxnId="{6C824BB9-35E2-49CC-985A-B05924EFCFDA}">
      <dgm:prSet/>
      <dgm:spPr/>
      <dgm:t>
        <a:bodyPr/>
        <a:lstStyle/>
        <a:p>
          <a:endParaRPr lang="pt-BR"/>
        </a:p>
      </dgm:t>
    </dgm:pt>
    <dgm:pt modelId="{DB6A75DC-CEE2-4604-B0CB-7B73A770EF7E}">
      <dgm:prSet phldrT="[Texto]" phldr="1"/>
      <dgm:spPr/>
      <dgm:t>
        <a:bodyPr/>
        <a:lstStyle/>
        <a:p>
          <a:endParaRPr lang="pt-BR" dirty="0"/>
        </a:p>
      </dgm:t>
    </dgm:pt>
    <dgm:pt modelId="{8DC8D506-39F3-4C31-AAE0-ABC7B281E701}" type="parTrans" cxnId="{D6A8D613-C425-4E4F-9587-CE998C5322B3}">
      <dgm:prSet/>
      <dgm:spPr/>
      <dgm:t>
        <a:bodyPr/>
        <a:lstStyle/>
        <a:p>
          <a:endParaRPr lang="pt-BR"/>
        </a:p>
      </dgm:t>
    </dgm:pt>
    <dgm:pt modelId="{3CFA7277-1F7B-4D84-93AD-8C8CB642180F}" type="sibTrans" cxnId="{D6A8D613-C425-4E4F-9587-CE998C5322B3}">
      <dgm:prSet/>
      <dgm:spPr/>
      <dgm:t>
        <a:bodyPr/>
        <a:lstStyle/>
        <a:p>
          <a:endParaRPr lang="pt-BR"/>
        </a:p>
      </dgm:t>
    </dgm:pt>
    <dgm:pt modelId="{A20C3A21-7D61-49ED-804D-85C1E98DEB6D}">
      <dgm:prSet phldrT="[Texto]" phldr="1"/>
      <dgm:spPr/>
      <dgm:t>
        <a:bodyPr/>
        <a:lstStyle/>
        <a:p>
          <a:endParaRPr lang="pt-BR" dirty="0"/>
        </a:p>
      </dgm:t>
    </dgm:pt>
    <dgm:pt modelId="{FE99623B-2735-4F24-B87D-458914695076}" type="sibTrans" cxnId="{1B26D959-8B22-48CC-8A96-42261756DE7E}">
      <dgm:prSet/>
      <dgm:spPr/>
      <dgm:t>
        <a:bodyPr/>
        <a:lstStyle/>
        <a:p>
          <a:endParaRPr lang="pt-BR"/>
        </a:p>
      </dgm:t>
    </dgm:pt>
    <dgm:pt modelId="{37F182C3-C8AC-4644-9190-284853A3F5C1}" type="parTrans" cxnId="{1B26D959-8B22-48CC-8A96-42261756DE7E}">
      <dgm:prSet/>
      <dgm:spPr/>
      <dgm:t>
        <a:bodyPr/>
        <a:lstStyle/>
        <a:p>
          <a:endParaRPr lang="pt-BR"/>
        </a:p>
      </dgm:t>
    </dgm:pt>
    <dgm:pt modelId="{AD920AF1-808E-46F9-A8C1-B6AF9AB44598}" type="pres">
      <dgm:prSet presAssocID="{68EFD2E5-09D7-4CD7-BF44-09B5A3640E3C}" presName="Name0" presStyleCnt="0">
        <dgm:presLayoutVars>
          <dgm:dir/>
          <dgm:animLvl val="lvl"/>
          <dgm:resizeHandles val="exact"/>
        </dgm:presLayoutVars>
      </dgm:prSet>
      <dgm:spPr/>
    </dgm:pt>
    <dgm:pt modelId="{4473BE7D-B2E7-4C5D-8BA0-AEE07C056E17}" type="pres">
      <dgm:prSet presAssocID="{A20C3A21-7D61-49ED-804D-85C1E98DEB6D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E08B479-2FD6-4346-861C-714A025E3409}" type="pres">
      <dgm:prSet presAssocID="{FE99623B-2735-4F24-B87D-458914695076}" presName="parTxOnlySpace" presStyleCnt="0"/>
      <dgm:spPr/>
    </dgm:pt>
    <dgm:pt modelId="{02A287DC-0D12-4CEB-BBBB-050738FD2739}" type="pres">
      <dgm:prSet presAssocID="{CAB58CF2-ED75-487B-A814-630BC058A7D4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D77280E-5173-4651-AD05-BCE9F9500AB5}" type="pres">
      <dgm:prSet presAssocID="{444B3C52-DD9E-4995-A100-C4C59EE6339F}" presName="parTxOnlySpace" presStyleCnt="0"/>
      <dgm:spPr/>
    </dgm:pt>
    <dgm:pt modelId="{604B110F-A5B7-4B8B-9837-2E0B0C21024E}" type="pres">
      <dgm:prSet presAssocID="{DB6A75DC-CEE2-4604-B0CB-7B73A770EF7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C824BB9-35E2-49CC-985A-B05924EFCFDA}" srcId="{68EFD2E5-09D7-4CD7-BF44-09B5A3640E3C}" destId="{CAB58CF2-ED75-487B-A814-630BC058A7D4}" srcOrd="1" destOrd="0" parTransId="{1398F493-4AFF-4DF6-AF4B-714292FE2D31}" sibTransId="{444B3C52-DD9E-4995-A100-C4C59EE6339F}"/>
    <dgm:cxn modelId="{1B26D959-8B22-48CC-8A96-42261756DE7E}" srcId="{68EFD2E5-09D7-4CD7-BF44-09B5A3640E3C}" destId="{A20C3A21-7D61-49ED-804D-85C1E98DEB6D}" srcOrd="0" destOrd="0" parTransId="{37F182C3-C8AC-4644-9190-284853A3F5C1}" sibTransId="{FE99623B-2735-4F24-B87D-458914695076}"/>
    <dgm:cxn modelId="{D6A8D613-C425-4E4F-9587-CE998C5322B3}" srcId="{68EFD2E5-09D7-4CD7-BF44-09B5A3640E3C}" destId="{DB6A75DC-CEE2-4604-B0CB-7B73A770EF7E}" srcOrd="2" destOrd="0" parTransId="{8DC8D506-39F3-4C31-AAE0-ABC7B281E701}" sibTransId="{3CFA7277-1F7B-4D84-93AD-8C8CB642180F}"/>
    <dgm:cxn modelId="{BC86A1B0-7888-461E-97EB-37FDACCCF396}" type="presOf" srcId="{CAB58CF2-ED75-487B-A814-630BC058A7D4}" destId="{02A287DC-0D12-4CEB-BBBB-050738FD2739}" srcOrd="0" destOrd="0" presId="urn:microsoft.com/office/officeart/2005/8/layout/chevron1"/>
    <dgm:cxn modelId="{986F5E48-C8B7-4ED1-91CF-668D7A0334FE}" type="presOf" srcId="{68EFD2E5-09D7-4CD7-BF44-09B5A3640E3C}" destId="{AD920AF1-808E-46F9-A8C1-B6AF9AB44598}" srcOrd="0" destOrd="0" presId="urn:microsoft.com/office/officeart/2005/8/layout/chevron1"/>
    <dgm:cxn modelId="{E2CD484F-1583-4E48-926B-6A50BF2CBC37}" type="presOf" srcId="{DB6A75DC-CEE2-4604-B0CB-7B73A770EF7E}" destId="{604B110F-A5B7-4B8B-9837-2E0B0C21024E}" srcOrd="0" destOrd="0" presId="urn:microsoft.com/office/officeart/2005/8/layout/chevron1"/>
    <dgm:cxn modelId="{6D2C1922-5ED2-44DE-A98B-EA3AEF415AAF}" type="presOf" srcId="{A20C3A21-7D61-49ED-804D-85C1E98DEB6D}" destId="{4473BE7D-B2E7-4C5D-8BA0-AEE07C056E17}" srcOrd="0" destOrd="0" presId="urn:microsoft.com/office/officeart/2005/8/layout/chevron1"/>
    <dgm:cxn modelId="{39BC4F1F-E36D-46FA-8C38-C281483B5311}" type="presParOf" srcId="{AD920AF1-808E-46F9-A8C1-B6AF9AB44598}" destId="{4473BE7D-B2E7-4C5D-8BA0-AEE07C056E17}" srcOrd="0" destOrd="0" presId="urn:microsoft.com/office/officeart/2005/8/layout/chevron1"/>
    <dgm:cxn modelId="{56519E36-59C7-479D-95F8-019AB072AA3B}" type="presParOf" srcId="{AD920AF1-808E-46F9-A8C1-B6AF9AB44598}" destId="{2E08B479-2FD6-4346-861C-714A025E3409}" srcOrd="1" destOrd="0" presId="urn:microsoft.com/office/officeart/2005/8/layout/chevron1"/>
    <dgm:cxn modelId="{6855B81F-7FA3-4D54-9EB4-EEFB148DDC5F}" type="presParOf" srcId="{AD920AF1-808E-46F9-A8C1-B6AF9AB44598}" destId="{02A287DC-0D12-4CEB-BBBB-050738FD2739}" srcOrd="2" destOrd="0" presId="urn:microsoft.com/office/officeart/2005/8/layout/chevron1"/>
    <dgm:cxn modelId="{2CB938A5-E2E9-4416-9AA2-1C10A1B368B2}" type="presParOf" srcId="{AD920AF1-808E-46F9-A8C1-B6AF9AB44598}" destId="{8D77280E-5173-4651-AD05-BCE9F9500AB5}" srcOrd="3" destOrd="0" presId="urn:microsoft.com/office/officeart/2005/8/layout/chevron1"/>
    <dgm:cxn modelId="{18657514-641C-4A15-8DDD-8D1135DF346E}" type="presParOf" srcId="{AD920AF1-808E-46F9-A8C1-B6AF9AB44598}" destId="{604B110F-A5B7-4B8B-9837-2E0B0C21024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D2C365-7E2B-44DE-9128-4421D9DED5DA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A1FCA5DB-279E-4AC5-B101-086EE6B94CF7}">
      <dgm:prSet phldrT="[Texto]"/>
      <dgm:spPr>
        <a:solidFill>
          <a:schemeClr val="accent3"/>
        </a:solidFill>
      </dgm:spPr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Escolas da Zona URBANA</a:t>
          </a:r>
          <a:endParaRPr lang="pt-BR" dirty="0">
            <a:solidFill>
              <a:schemeClr val="tx1"/>
            </a:solidFill>
          </a:endParaRPr>
        </a:p>
      </dgm:t>
    </dgm:pt>
    <dgm:pt modelId="{ECF7F1FC-9103-46E8-BE3E-8B018F151FE9}" type="parTrans" cxnId="{7B366443-26D3-469C-8336-518092B91DD3}">
      <dgm:prSet/>
      <dgm:spPr/>
      <dgm:t>
        <a:bodyPr/>
        <a:lstStyle/>
        <a:p>
          <a:endParaRPr lang="pt-BR"/>
        </a:p>
      </dgm:t>
    </dgm:pt>
    <dgm:pt modelId="{E207A599-AB5E-4C95-A728-8AACBC7CE684}" type="sibTrans" cxnId="{7B366443-26D3-469C-8336-518092B91DD3}">
      <dgm:prSet/>
      <dgm:spPr/>
      <dgm:t>
        <a:bodyPr/>
        <a:lstStyle/>
        <a:p>
          <a:endParaRPr lang="pt-BR"/>
        </a:p>
      </dgm:t>
    </dgm:pt>
    <dgm:pt modelId="{420D53F2-435A-463A-A9AA-6F87659D8F8C}">
      <dgm:prSet phldrT="[Texto]"/>
      <dgm:spPr>
        <a:solidFill>
          <a:schemeClr val="accent3"/>
        </a:solidFill>
      </dgm:spPr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Entrega é feita na Sede da Escola.</a:t>
          </a:r>
          <a:endParaRPr lang="pt-BR" dirty="0">
            <a:solidFill>
              <a:schemeClr val="tx1"/>
            </a:solidFill>
          </a:endParaRPr>
        </a:p>
      </dgm:t>
    </dgm:pt>
    <dgm:pt modelId="{D19DF644-FA5B-4011-B62A-1978E2C9390A}" type="parTrans" cxnId="{A98598FF-91A6-48C9-90ED-AA049DDD0A33}">
      <dgm:prSet/>
      <dgm:spPr/>
      <dgm:t>
        <a:bodyPr/>
        <a:lstStyle/>
        <a:p>
          <a:endParaRPr lang="pt-BR"/>
        </a:p>
      </dgm:t>
    </dgm:pt>
    <dgm:pt modelId="{0C2AD125-4419-4400-BF32-6934265984E0}" type="sibTrans" cxnId="{A98598FF-91A6-48C9-90ED-AA049DDD0A33}">
      <dgm:prSet/>
      <dgm:spPr/>
      <dgm:t>
        <a:bodyPr/>
        <a:lstStyle/>
        <a:p>
          <a:endParaRPr lang="pt-BR"/>
        </a:p>
      </dgm:t>
    </dgm:pt>
    <dgm:pt modelId="{44F25F02-D516-4541-8A7B-C3CC0C217927}">
      <dgm:prSet phldrT="[Texto]"/>
      <dgm:spPr>
        <a:solidFill>
          <a:schemeClr val="accent3"/>
        </a:solidFill>
      </dgm:spPr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Pessoa civilmente capaz identificada na Escola.</a:t>
          </a:r>
          <a:endParaRPr lang="pt-BR" dirty="0">
            <a:solidFill>
              <a:schemeClr val="tx1"/>
            </a:solidFill>
          </a:endParaRPr>
        </a:p>
      </dgm:t>
    </dgm:pt>
    <dgm:pt modelId="{BCB1388F-9418-49B4-98AB-19C6AD9B7D34}" type="parTrans" cxnId="{1E22F28F-FB3E-4479-8968-E5DAD577985D}">
      <dgm:prSet/>
      <dgm:spPr/>
      <dgm:t>
        <a:bodyPr/>
        <a:lstStyle/>
        <a:p>
          <a:endParaRPr lang="pt-BR"/>
        </a:p>
      </dgm:t>
    </dgm:pt>
    <dgm:pt modelId="{676C400D-1AD5-4E50-9295-6E124B3D6DDB}" type="sibTrans" cxnId="{1E22F28F-FB3E-4479-8968-E5DAD577985D}">
      <dgm:prSet/>
      <dgm:spPr/>
      <dgm:t>
        <a:bodyPr/>
        <a:lstStyle/>
        <a:p>
          <a:endParaRPr lang="pt-BR"/>
        </a:p>
      </dgm:t>
    </dgm:pt>
    <dgm:pt modelId="{B72EEE0C-41A4-402A-A043-11DC151D647A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Escolas da Zona Rural</a:t>
          </a:r>
          <a:endParaRPr lang="pt-BR" dirty="0">
            <a:solidFill>
              <a:schemeClr val="tx1"/>
            </a:solidFill>
          </a:endParaRPr>
        </a:p>
      </dgm:t>
    </dgm:pt>
    <dgm:pt modelId="{D994C363-38C9-460A-86E7-16FCD208B93F}" type="parTrans" cxnId="{2D386BBA-576F-4738-9F0B-8EDAE5611200}">
      <dgm:prSet/>
      <dgm:spPr/>
      <dgm:t>
        <a:bodyPr/>
        <a:lstStyle/>
        <a:p>
          <a:endParaRPr lang="pt-BR"/>
        </a:p>
      </dgm:t>
    </dgm:pt>
    <dgm:pt modelId="{322071DE-DD5B-47AC-AFDA-E30FE678FCB6}" type="sibTrans" cxnId="{2D386BBA-576F-4738-9F0B-8EDAE5611200}">
      <dgm:prSet/>
      <dgm:spPr/>
      <dgm:t>
        <a:bodyPr/>
        <a:lstStyle/>
        <a:p>
          <a:endParaRPr lang="pt-BR"/>
        </a:p>
      </dgm:t>
    </dgm:pt>
    <dgm:pt modelId="{BDF7FCBF-9FF7-428D-B682-EA04CBAFF528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Entrega é feita na respectiva Secretaria de Educação ou Prefeitura (nos municípios que não têm SEDUC).</a:t>
          </a:r>
          <a:endParaRPr lang="pt-BR" dirty="0">
            <a:solidFill>
              <a:schemeClr val="tx1"/>
            </a:solidFill>
          </a:endParaRPr>
        </a:p>
      </dgm:t>
    </dgm:pt>
    <dgm:pt modelId="{2D6FCB4E-2189-4828-933A-5684C211A4DC}" type="parTrans" cxnId="{1E2DB71E-C98A-4F73-88CF-02926BEBF219}">
      <dgm:prSet/>
      <dgm:spPr/>
      <dgm:t>
        <a:bodyPr/>
        <a:lstStyle/>
        <a:p>
          <a:endParaRPr lang="pt-BR"/>
        </a:p>
      </dgm:t>
    </dgm:pt>
    <dgm:pt modelId="{6DEB8EC7-243C-480C-BFD0-5AC506A8E03F}" type="sibTrans" cxnId="{1E2DB71E-C98A-4F73-88CF-02926BEBF219}">
      <dgm:prSet/>
      <dgm:spPr/>
      <dgm:t>
        <a:bodyPr/>
        <a:lstStyle/>
        <a:p>
          <a:endParaRPr lang="pt-BR"/>
        </a:p>
      </dgm:t>
    </dgm:pt>
    <dgm:pt modelId="{893DEC84-9C12-4B2D-BF51-1CE2B5B78018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Pessoa civilmente capaz identificada na SEDUC.</a:t>
          </a:r>
          <a:endParaRPr lang="pt-BR" dirty="0">
            <a:solidFill>
              <a:schemeClr val="tx1"/>
            </a:solidFill>
          </a:endParaRPr>
        </a:p>
      </dgm:t>
    </dgm:pt>
    <dgm:pt modelId="{6913F70E-C1F7-4F41-A5C5-8A09BAD56F0E}" type="parTrans" cxnId="{0473FAB3-2B1E-47BE-BF11-1DFF6128B2EF}">
      <dgm:prSet/>
      <dgm:spPr/>
      <dgm:t>
        <a:bodyPr/>
        <a:lstStyle/>
        <a:p>
          <a:endParaRPr lang="pt-BR"/>
        </a:p>
      </dgm:t>
    </dgm:pt>
    <dgm:pt modelId="{33BFFD92-37A6-48B7-B96D-22243AEB372A}" type="sibTrans" cxnId="{0473FAB3-2B1E-47BE-BF11-1DFF6128B2EF}">
      <dgm:prSet/>
      <dgm:spPr/>
      <dgm:t>
        <a:bodyPr/>
        <a:lstStyle/>
        <a:p>
          <a:endParaRPr lang="pt-BR"/>
        </a:p>
      </dgm:t>
    </dgm:pt>
    <dgm:pt modelId="{26162CD0-FE0B-42A0-AF1A-9ADACE34EABA}">
      <dgm:prSet phldrT="[Texto]"/>
      <dgm:spPr>
        <a:solidFill>
          <a:srgbClr val="FF9933"/>
        </a:solidFill>
      </dgm:spPr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Entrega pelos Correios - Tentativas</a:t>
          </a:r>
          <a:endParaRPr lang="pt-BR" dirty="0">
            <a:solidFill>
              <a:schemeClr val="tx1"/>
            </a:solidFill>
          </a:endParaRPr>
        </a:p>
      </dgm:t>
    </dgm:pt>
    <dgm:pt modelId="{39F65A1E-C6CD-42B9-873B-BDE11F3972D8}" type="parTrans" cxnId="{70E51855-DCD7-45EC-9604-00CE91FAEAE8}">
      <dgm:prSet/>
      <dgm:spPr/>
      <dgm:t>
        <a:bodyPr/>
        <a:lstStyle/>
        <a:p>
          <a:endParaRPr lang="pt-BR"/>
        </a:p>
      </dgm:t>
    </dgm:pt>
    <dgm:pt modelId="{A8F297E4-6453-40E8-854B-F28E06F1E1BA}" type="sibTrans" cxnId="{70E51855-DCD7-45EC-9604-00CE91FAEAE8}">
      <dgm:prSet/>
      <dgm:spPr/>
      <dgm:t>
        <a:bodyPr/>
        <a:lstStyle/>
        <a:p>
          <a:endParaRPr lang="pt-BR"/>
        </a:p>
      </dgm:t>
    </dgm:pt>
    <dgm:pt modelId="{1F3DEBF4-A8C3-446F-B357-B2E2C2F2EAFB}">
      <dgm:prSet phldrT="[Texto]"/>
      <dgm:spPr>
        <a:solidFill>
          <a:srgbClr val="FF9933"/>
        </a:solidFill>
      </dgm:spPr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Os Correios farão ATÉ 3 tentativas de entrega.</a:t>
          </a:r>
          <a:endParaRPr lang="pt-BR" dirty="0">
            <a:solidFill>
              <a:schemeClr val="tx1"/>
            </a:solidFill>
          </a:endParaRPr>
        </a:p>
      </dgm:t>
    </dgm:pt>
    <dgm:pt modelId="{066070C9-03B6-4CC2-A13B-5B162ECEB9C9}" type="parTrans" cxnId="{64F7B5E7-29FB-4C56-9AA4-07126ED120D6}">
      <dgm:prSet/>
      <dgm:spPr/>
      <dgm:t>
        <a:bodyPr/>
        <a:lstStyle/>
        <a:p>
          <a:endParaRPr lang="pt-BR"/>
        </a:p>
      </dgm:t>
    </dgm:pt>
    <dgm:pt modelId="{72C4E16B-C784-4D01-99B5-E8E0349654E8}" type="sibTrans" cxnId="{64F7B5E7-29FB-4C56-9AA4-07126ED120D6}">
      <dgm:prSet/>
      <dgm:spPr/>
      <dgm:t>
        <a:bodyPr/>
        <a:lstStyle/>
        <a:p>
          <a:endParaRPr lang="pt-BR"/>
        </a:p>
      </dgm:t>
    </dgm:pt>
    <dgm:pt modelId="{6C6051C0-1C00-4592-8179-3222E0751CBF}">
      <dgm:prSet phldrT="[Texto]"/>
      <dgm:spPr>
        <a:solidFill>
          <a:srgbClr val="FF9933"/>
        </a:solidFill>
      </dgm:spPr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Último caso, SEDUC (Estadual/Municipal) ou Prefeitura.</a:t>
          </a:r>
          <a:endParaRPr lang="pt-BR" dirty="0">
            <a:solidFill>
              <a:schemeClr val="tx1"/>
            </a:solidFill>
          </a:endParaRPr>
        </a:p>
      </dgm:t>
    </dgm:pt>
    <dgm:pt modelId="{7B0D18E4-5CB7-40D6-B4B1-DC19C948FFEA}" type="parTrans" cxnId="{5B91336D-189D-4C1A-B692-743E9DDA5A37}">
      <dgm:prSet/>
      <dgm:spPr/>
      <dgm:t>
        <a:bodyPr/>
        <a:lstStyle/>
        <a:p>
          <a:endParaRPr lang="pt-BR"/>
        </a:p>
      </dgm:t>
    </dgm:pt>
    <dgm:pt modelId="{981B4AFD-9542-4165-9086-1D12AFE042AD}" type="sibTrans" cxnId="{5B91336D-189D-4C1A-B692-743E9DDA5A37}">
      <dgm:prSet/>
      <dgm:spPr/>
      <dgm:t>
        <a:bodyPr/>
        <a:lstStyle/>
        <a:p>
          <a:endParaRPr lang="pt-BR"/>
        </a:p>
      </dgm:t>
    </dgm:pt>
    <dgm:pt modelId="{31342187-F2A3-41B5-9973-7C8CEDC678D8}" type="pres">
      <dgm:prSet presAssocID="{B4D2C365-7E2B-44DE-9128-4421D9DED5D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CD91D60-A2AA-4279-AA99-6AC40E62779C}" type="pres">
      <dgm:prSet presAssocID="{A1FCA5DB-279E-4AC5-B101-086EE6B94CF7}" presName="comp" presStyleCnt="0"/>
      <dgm:spPr/>
    </dgm:pt>
    <dgm:pt modelId="{C53A7AA2-9659-4F0B-8B88-B2E80DD98707}" type="pres">
      <dgm:prSet presAssocID="{A1FCA5DB-279E-4AC5-B101-086EE6B94CF7}" presName="box" presStyleLbl="node1" presStyleIdx="0" presStyleCnt="3"/>
      <dgm:spPr/>
      <dgm:t>
        <a:bodyPr/>
        <a:lstStyle/>
        <a:p>
          <a:endParaRPr lang="pt-BR"/>
        </a:p>
      </dgm:t>
    </dgm:pt>
    <dgm:pt modelId="{16DD3D20-A223-41F1-8AD9-BCD4229AE9E4}" type="pres">
      <dgm:prSet presAssocID="{A1FCA5DB-279E-4AC5-B101-086EE6B94CF7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pt-BR"/>
        </a:p>
      </dgm:t>
    </dgm:pt>
    <dgm:pt modelId="{AE6F5742-CFD7-4F12-A5AB-5AB9EAC10CE0}" type="pres">
      <dgm:prSet presAssocID="{A1FCA5DB-279E-4AC5-B101-086EE6B94CF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D3AED2D-802B-4F4D-9D4C-42E5E3480A0C}" type="pres">
      <dgm:prSet presAssocID="{E207A599-AB5E-4C95-A728-8AACBC7CE684}" presName="spacer" presStyleCnt="0"/>
      <dgm:spPr/>
    </dgm:pt>
    <dgm:pt modelId="{F0BCF843-5760-409D-A966-91350DE5A7D2}" type="pres">
      <dgm:prSet presAssocID="{B72EEE0C-41A4-402A-A043-11DC151D647A}" presName="comp" presStyleCnt="0"/>
      <dgm:spPr/>
    </dgm:pt>
    <dgm:pt modelId="{C03B95B6-5ECD-4C46-AC56-5177E1D3675D}" type="pres">
      <dgm:prSet presAssocID="{B72EEE0C-41A4-402A-A043-11DC151D647A}" presName="box" presStyleLbl="node1" presStyleIdx="1" presStyleCnt="3"/>
      <dgm:spPr/>
      <dgm:t>
        <a:bodyPr/>
        <a:lstStyle/>
        <a:p>
          <a:endParaRPr lang="pt-BR"/>
        </a:p>
      </dgm:t>
    </dgm:pt>
    <dgm:pt modelId="{8A65F9C6-A2CB-4B6E-B24C-8E1179CB553B}" type="pres">
      <dgm:prSet presAssocID="{B72EEE0C-41A4-402A-A043-11DC151D647A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pt-BR"/>
        </a:p>
      </dgm:t>
    </dgm:pt>
    <dgm:pt modelId="{1C4607C3-5C52-4AF1-9ECB-2DD55C063CF0}" type="pres">
      <dgm:prSet presAssocID="{B72EEE0C-41A4-402A-A043-11DC151D647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4DA779D-1CD4-4F74-9792-6225F884B4DA}" type="pres">
      <dgm:prSet presAssocID="{322071DE-DD5B-47AC-AFDA-E30FE678FCB6}" presName="spacer" presStyleCnt="0"/>
      <dgm:spPr/>
    </dgm:pt>
    <dgm:pt modelId="{78406408-FB2D-4A92-BAC1-50C090CA67A5}" type="pres">
      <dgm:prSet presAssocID="{26162CD0-FE0B-42A0-AF1A-9ADACE34EABA}" presName="comp" presStyleCnt="0"/>
      <dgm:spPr/>
    </dgm:pt>
    <dgm:pt modelId="{3EB1AEB6-B95E-49A6-9F40-DB4CA4D8395D}" type="pres">
      <dgm:prSet presAssocID="{26162CD0-FE0B-42A0-AF1A-9ADACE34EABA}" presName="box" presStyleLbl="node1" presStyleIdx="2" presStyleCnt="3"/>
      <dgm:spPr/>
      <dgm:t>
        <a:bodyPr/>
        <a:lstStyle/>
        <a:p>
          <a:endParaRPr lang="pt-BR"/>
        </a:p>
      </dgm:t>
    </dgm:pt>
    <dgm:pt modelId="{05E343BE-250A-499F-A7EA-715AFAEE1DEB}" type="pres">
      <dgm:prSet presAssocID="{26162CD0-FE0B-42A0-AF1A-9ADACE34EABA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pt-BR"/>
        </a:p>
      </dgm:t>
    </dgm:pt>
    <dgm:pt modelId="{BBF291EC-BCF3-4669-8833-60B24BB6935F}" type="pres">
      <dgm:prSet presAssocID="{26162CD0-FE0B-42A0-AF1A-9ADACE34EAB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4F7B5E7-29FB-4C56-9AA4-07126ED120D6}" srcId="{26162CD0-FE0B-42A0-AF1A-9ADACE34EABA}" destId="{1F3DEBF4-A8C3-446F-B357-B2E2C2F2EAFB}" srcOrd="0" destOrd="0" parTransId="{066070C9-03B6-4CC2-A13B-5B162ECEB9C9}" sibTransId="{72C4E16B-C784-4D01-99B5-E8E0349654E8}"/>
    <dgm:cxn modelId="{8440B891-B2FA-4E82-A0A1-2EB174976B89}" type="presOf" srcId="{BDF7FCBF-9FF7-428D-B682-EA04CBAFF528}" destId="{1C4607C3-5C52-4AF1-9ECB-2DD55C063CF0}" srcOrd="1" destOrd="1" presId="urn:microsoft.com/office/officeart/2005/8/layout/vList4"/>
    <dgm:cxn modelId="{FD00B76B-8870-4EA0-878A-ADBDE2042939}" type="presOf" srcId="{A1FCA5DB-279E-4AC5-B101-086EE6B94CF7}" destId="{AE6F5742-CFD7-4F12-A5AB-5AB9EAC10CE0}" srcOrd="1" destOrd="0" presId="urn:microsoft.com/office/officeart/2005/8/layout/vList4"/>
    <dgm:cxn modelId="{AEFE9351-A9B9-4E94-9496-01F79F608512}" type="presOf" srcId="{B72EEE0C-41A4-402A-A043-11DC151D647A}" destId="{1C4607C3-5C52-4AF1-9ECB-2DD55C063CF0}" srcOrd="1" destOrd="0" presId="urn:microsoft.com/office/officeart/2005/8/layout/vList4"/>
    <dgm:cxn modelId="{BF9896C4-F10A-4BF4-BAB9-53C11799DD17}" type="presOf" srcId="{6C6051C0-1C00-4592-8179-3222E0751CBF}" destId="{BBF291EC-BCF3-4669-8833-60B24BB6935F}" srcOrd="1" destOrd="2" presId="urn:microsoft.com/office/officeart/2005/8/layout/vList4"/>
    <dgm:cxn modelId="{0473FAB3-2B1E-47BE-BF11-1DFF6128B2EF}" srcId="{B72EEE0C-41A4-402A-A043-11DC151D647A}" destId="{893DEC84-9C12-4B2D-BF51-1CE2B5B78018}" srcOrd="1" destOrd="0" parTransId="{6913F70E-C1F7-4F41-A5C5-8A09BAD56F0E}" sibTransId="{33BFFD92-37A6-48B7-B96D-22243AEB372A}"/>
    <dgm:cxn modelId="{7C2796F0-F4D8-4EC7-BD9E-04B084E88CB3}" type="presOf" srcId="{B4D2C365-7E2B-44DE-9128-4421D9DED5DA}" destId="{31342187-F2A3-41B5-9973-7C8CEDC678D8}" srcOrd="0" destOrd="0" presId="urn:microsoft.com/office/officeart/2005/8/layout/vList4"/>
    <dgm:cxn modelId="{907DAC07-40AD-4016-B71C-19268F2CCBFF}" type="presOf" srcId="{26162CD0-FE0B-42A0-AF1A-9ADACE34EABA}" destId="{3EB1AEB6-B95E-49A6-9F40-DB4CA4D8395D}" srcOrd="0" destOrd="0" presId="urn:microsoft.com/office/officeart/2005/8/layout/vList4"/>
    <dgm:cxn modelId="{7B366443-26D3-469C-8336-518092B91DD3}" srcId="{B4D2C365-7E2B-44DE-9128-4421D9DED5DA}" destId="{A1FCA5DB-279E-4AC5-B101-086EE6B94CF7}" srcOrd="0" destOrd="0" parTransId="{ECF7F1FC-9103-46E8-BE3E-8B018F151FE9}" sibTransId="{E207A599-AB5E-4C95-A728-8AACBC7CE684}"/>
    <dgm:cxn modelId="{8D07E16C-1F64-43CA-9131-AE3E2A6BD7D3}" type="presOf" srcId="{420D53F2-435A-463A-A9AA-6F87659D8F8C}" destId="{AE6F5742-CFD7-4F12-A5AB-5AB9EAC10CE0}" srcOrd="1" destOrd="1" presId="urn:microsoft.com/office/officeart/2005/8/layout/vList4"/>
    <dgm:cxn modelId="{8C0F8653-8EC9-4DB5-8EFB-AA5CDD543157}" type="presOf" srcId="{26162CD0-FE0B-42A0-AF1A-9ADACE34EABA}" destId="{BBF291EC-BCF3-4669-8833-60B24BB6935F}" srcOrd="1" destOrd="0" presId="urn:microsoft.com/office/officeart/2005/8/layout/vList4"/>
    <dgm:cxn modelId="{A98598FF-91A6-48C9-90ED-AA049DDD0A33}" srcId="{A1FCA5DB-279E-4AC5-B101-086EE6B94CF7}" destId="{420D53F2-435A-463A-A9AA-6F87659D8F8C}" srcOrd="0" destOrd="0" parTransId="{D19DF644-FA5B-4011-B62A-1978E2C9390A}" sibTransId="{0C2AD125-4419-4400-BF32-6934265984E0}"/>
    <dgm:cxn modelId="{01A243E2-2FAC-4AD1-8704-8BA69A6CF8C9}" type="presOf" srcId="{6C6051C0-1C00-4592-8179-3222E0751CBF}" destId="{3EB1AEB6-B95E-49A6-9F40-DB4CA4D8395D}" srcOrd="0" destOrd="2" presId="urn:microsoft.com/office/officeart/2005/8/layout/vList4"/>
    <dgm:cxn modelId="{B7C7445F-8683-4EDD-A8DC-CE3893966398}" type="presOf" srcId="{893DEC84-9C12-4B2D-BF51-1CE2B5B78018}" destId="{C03B95B6-5ECD-4C46-AC56-5177E1D3675D}" srcOrd="0" destOrd="2" presId="urn:microsoft.com/office/officeart/2005/8/layout/vList4"/>
    <dgm:cxn modelId="{1E22F28F-FB3E-4479-8968-E5DAD577985D}" srcId="{A1FCA5DB-279E-4AC5-B101-086EE6B94CF7}" destId="{44F25F02-D516-4541-8A7B-C3CC0C217927}" srcOrd="1" destOrd="0" parTransId="{BCB1388F-9418-49B4-98AB-19C6AD9B7D34}" sibTransId="{676C400D-1AD5-4E50-9295-6E124B3D6DDB}"/>
    <dgm:cxn modelId="{2D386BBA-576F-4738-9F0B-8EDAE5611200}" srcId="{B4D2C365-7E2B-44DE-9128-4421D9DED5DA}" destId="{B72EEE0C-41A4-402A-A043-11DC151D647A}" srcOrd="1" destOrd="0" parTransId="{D994C363-38C9-460A-86E7-16FCD208B93F}" sibTransId="{322071DE-DD5B-47AC-AFDA-E30FE678FCB6}"/>
    <dgm:cxn modelId="{FDC0CF67-715E-441A-8BB0-A503826C303A}" type="presOf" srcId="{1F3DEBF4-A8C3-446F-B357-B2E2C2F2EAFB}" destId="{3EB1AEB6-B95E-49A6-9F40-DB4CA4D8395D}" srcOrd="0" destOrd="1" presId="urn:microsoft.com/office/officeart/2005/8/layout/vList4"/>
    <dgm:cxn modelId="{53241A70-B5BF-4955-A822-B054912271DE}" type="presOf" srcId="{B72EEE0C-41A4-402A-A043-11DC151D647A}" destId="{C03B95B6-5ECD-4C46-AC56-5177E1D3675D}" srcOrd="0" destOrd="0" presId="urn:microsoft.com/office/officeart/2005/8/layout/vList4"/>
    <dgm:cxn modelId="{1E2DB71E-C98A-4F73-88CF-02926BEBF219}" srcId="{B72EEE0C-41A4-402A-A043-11DC151D647A}" destId="{BDF7FCBF-9FF7-428D-B682-EA04CBAFF528}" srcOrd="0" destOrd="0" parTransId="{2D6FCB4E-2189-4828-933A-5684C211A4DC}" sibTransId="{6DEB8EC7-243C-480C-BFD0-5AC506A8E03F}"/>
    <dgm:cxn modelId="{552D47F3-1361-4E97-84C7-E01629CF955A}" type="presOf" srcId="{A1FCA5DB-279E-4AC5-B101-086EE6B94CF7}" destId="{C53A7AA2-9659-4F0B-8B88-B2E80DD98707}" srcOrd="0" destOrd="0" presId="urn:microsoft.com/office/officeart/2005/8/layout/vList4"/>
    <dgm:cxn modelId="{5EC52F9D-6382-4BF0-AFE0-7AC3C8EED5B0}" type="presOf" srcId="{420D53F2-435A-463A-A9AA-6F87659D8F8C}" destId="{C53A7AA2-9659-4F0B-8B88-B2E80DD98707}" srcOrd="0" destOrd="1" presId="urn:microsoft.com/office/officeart/2005/8/layout/vList4"/>
    <dgm:cxn modelId="{2CA51FDC-5211-4D1A-B8BC-6CFE4F07AAEC}" type="presOf" srcId="{1F3DEBF4-A8C3-446F-B357-B2E2C2F2EAFB}" destId="{BBF291EC-BCF3-4669-8833-60B24BB6935F}" srcOrd="1" destOrd="1" presId="urn:microsoft.com/office/officeart/2005/8/layout/vList4"/>
    <dgm:cxn modelId="{6A70F73E-E4CA-4F0B-B0B1-B21FE64D3EDE}" type="presOf" srcId="{BDF7FCBF-9FF7-428D-B682-EA04CBAFF528}" destId="{C03B95B6-5ECD-4C46-AC56-5177E1D3675D}" srcOrd="0" destOrd="1" presId="urn:microsoft.com/office/officeart/2005/8/layout/vList4"/>
    <dgm:cxn modelId="{DA43641C-0B31-4193-A0BF-E7038A0228F5}" type="presOf" srcId="{44F25F02-D516-4541-8A7B-C3CC0C217927}" destId="{AE6F5742-CFD7-4F12-A5AB-5AB9EAC10CE0}" srcOrd="1" destOrd="2" presId="urn:microsoft.com/office/officeart/2005/8/layout/vList4"/>
    <dgm:cxn modelId="{5B91336D-189D-4C1A-B692-743E9DDA5A37}" srcId="{26162CD0-FE0B-42A0-AF1A-9ADACE34EABA}" destId="{6C6051C0-1C00-4592-8179-3222E0751CBF}" srcOrd="1" destOrd="0" parTransId="{7B0D18E4-5CB7-40D6-B4B1-DC19C948FFEA}" sibTransId="{981B4AFD-9542-4165-9086-1D12AFE042AD}"/>
    <dgm:cxn modelId="{70E51855-DCD7-45EC-9604-00CE91FAEAE8}" srcId="{B4D2C365-7E2B-44DE-9128-4421D9DED5DA}" destId="{26162CD0-FE0B-42A0-AF1A-9ADACE34EABA}" srcOrd="2" destOrd="0" parTransId="{39F65A1E-C6CD-42B9-873B-BDE11F3972D8}" sibTransId="{A8F297E4-6453-40E8-854B-F28E06F1E1BA}"/>
    <dgm:cxn modelId="{C5559010-3F1D-4D41-B9D4-3F682A1FA328}" type="presOf" srcId="{893DEC84-9C12-4B2D-BF51-1CE2B5B78018}" destId="{1C4607C3-5C52-4AF1-9ECB-2DD55C063CF0}" srcOrd="1" destOrd="2" presId="urn:microsoft.com/office/officeart/2005/8/layout/vList4"/>
    <dgm:cxn modelId="{BDBA5A55-0047-4786-97F8-48C97ECBEF55}" type="presOf" srcId="{44F25F02-D516-4541-8A7B-C3CC0C217927}" destId="{C53A7AA2-9659-4F0B-8B88-B2E80DD98707}" srcOrd="0" destOrd="2" presId="urn:microsoft.com/office/officeart/2005/8/layout/vList4"/>
    <dgm:cxn modelId="{2EA465AA-12D9-4696-8B58-FFD159A9027D}" type="presParOf" srcId="{31342187-F2A3-41B5-9973-7C8CEDC678D8}" destId="{5CD91D60-A2AA-4279-AA99-6AC40E62779C}" srcOrd="0" destOrd="0" presId="urn:microsoft.com/office/officeart/2005/8/layout/vList4"/>
    <dgm:cxn modelId="{97F920BB-6035-48F1-B963-423A01A3537F}" type="presParOf" srcId="{5CD91D60-A2AA-4279-AA99-6AC40E62779C}" destId="{C53A7AA2-9659-4F0B-8B88-B2E80DD98707}" srcOrd="0" destOrd="0" presId="urn:microsoft.com/office/officeart/2005/8/layout/vList4"/>
    <dgm:cxn modelId="{94F7DFE0-5558-4CAD-8079-E57451514183}" type="presParOf" srcId="{5CD91D60-A2AA-4279-AA99-6AC40E62779C}" destId="{16DD3D20-A223-41F1-8AD9-BCD4229AE9E4}" srcOrd="1" destOrd="0" presId="urn:microsoft.com/office/officeart/2005/8/layout/vList4"/>
    <dgm:cxn modelId="{FF655ABD-292E-4CC2-986A-81E537BB242F}" type="presParOf" srcId="{5CD91D60-A2AA-4279-AA99-6AC40E62779C}" destId="{AE6F5742-CFD7-4F12-A5AB-5AB9EAC10CE0}" srcOrd="2" destOrd="0" presId="urn:microsoft.com/office/officeart/2005/8/layout/vList4"/>
    <dgm:cxn modelId="{33F160F2-F85A-4918-873B-8C9B0F39DDB6}" type="presParOf" srcId="{31342187-F2A3-41B5-9973-7C8CEDC678D8}" destId="{FD3AED2D-802B-4F4D-9D4C-42E5E3480A0C}" srcOrd="1" destOrd="0" presId="urn:microsoft.com/office/officeart/2005/8/layout/vList4"/>
    <dgm:cxn modelId="{07C51413-1991-42C3-8691-645BBB1F8D8B}" type="presParOf" srcId="{31342187-F2A3-41B5-9973-7C8CEDC678D8}" destId="{F0BCF843-5760-409D-A966-91350DE5A7D2}" srcOrd="2" destOrd="0" presId="urn:microsoft.com/office/officeart/2005/8/layout/vList4"/>
    <dgm:cxn modelId="{9246AE2C-3964-4253-A4F3-EB03090EE852}" type="presParOf" srcId="{F0BCF843-5760-409D-A966-91350DE5A7D2}" destId="{C03B95B6-5ECD-4C46-AC56-5177E1D3675D}" srcOrd="0" destOrd="0" presId="urn:microsoft.com/office/officeart/2005/8/layout/vList4"/>
    <dgm:cxn modelId="{08DED0DE-9319-479C-BDED-ED5CF15D3D41}" type="presParOf" srcId="{F0BCF843-5760-409D-A966-91350DE5A7D2}" destId="{8A65F9C6-A2CB-4B6E-B24C-8E1179CB553B}" srcOrd="1" destOrd="0" presId="urn:microsoft.com/office/officeart/2005/8/layout/vList4"/>
    <dgm:cxn modelId="{6927B5CB-435B-437F-9F8E-21E746B37CFD}" type="presParOf" srcId="{F0BCF843-5760-409D-A966-91350DE5A7D2}" destId="{1C4607C3-5C52-4AF1-9ECB-2DD55C063CF0}" srcOrd="2" destOrd="0" presId="urn:microsoft.com/office/officeart/2005/8/layout/vList4"/>
    <dgm:cxn modelId="{D9E87C7D-D73E-4F88-9AD8-87A1EBD51AEC}" type="presParOf" srcId="{31342187-F2A3-41B5-9973-7C8CEDC678D8}" destId="{44DA779D-1CD4-4F74-9792-6225F884B4DA}" srcOrd="3" destOrd="0" presId="urn:microsoft.com/office/officeart/2005/8/layout/vList4"/>
    <dgm:cxn modelId="{0FE8B17E-EB70-4934-91CD-F79C1CF4A171}" type="presParOf" srcId="{31342187-F2A3-41B5-9973-7C8CEDC678D8}" destId="{78406408-FB2D-4A92-BAC1-50C090CA67A5}" srcOrd="4" destOrd="0" presId="urn:microsoft.com/office/officeart/2005/8/layout/vList4"/>
    <dgm:cxn modelId="{C9D3A234-EB58-4EA8-B5BE-D089CDF67835}" type="presParOf" srcId="{78406408-FB2D-4A92-BAC1-50C090CA67A5}" destId="{3EB1AEB6-B95E-49A6-9F40-DB4CA4D8395D}" srcOrd="0" destOrd="0" presId="urn:microsoft.com/office/officeart/2005/8/layout/vList4"/>
    <dgm:cxn modelId="{C8957DF9-1417-4EC5-AE13-92E341D81AC6}" type="presParOf" srcId="{78406408-FB2D-4A92-BAC1-50C090CA67A5}" destId="{05E343BE-250A-499F-A7EA-715AFAEE1DEB}" srcOrd="1" destOrd="0" presId="urn:microsoft.com/office/officeart/2005/8/layout/vList4"/>
    <dgm:cxn modelId="{6910923B-51EF-49C1-8DE4-B9D4676F7CEE}" type="presParOf" srcId="{78406408-FB2D-4A92-BAC1-50C090CA67A5}" destId="{BBF291EC-BCF3-4669-8833-60B24BB6935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FDA979-2F67-409D-B625-481AEDA51606}">
      <dsp:nvSpPr>
        <dsp:cNvPr id="0" name=""/>
        <dsp:cNvSpPr/>
      </dsp:nvSpPr>
      <dsp:spPr>
        <a:xfrm>
          <a:off x="2150752" y="0"/>
          <a:ext cx="4339456" cy="2712160"/>
        </a:xfrm>
        <a:prstGeom prst="swooshArrow">
          <a:avLst>
            <a:gd name="adj1" fmla="val 25000"/>
            <a:gd name="adj2" fmla="val 25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287D19-61A5-4D4F-ADC1-01FE7337FA6F}">
      <dsp:nvSpPr>
        <dsp:cNvPr id="0" name=""/>
        <dsp:cNvSpPr/>
      </dsp:nvSpPr>
      <dsp:spPr>
        <a:xfrm>
          <a:off x="2578188" y="2016762"/>
          <a:ext cx="99807" cy="99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1F8942-BC20-4F65-8BFE-B82104A53B04}">
      <dsp:nvSpPr>
        <dsp:cNvPr id="0" name=""/>
        <dsp:cNvSpPr/>
      </dsp:nvSpPr>
      <dsp:spPr>
        <a:xfrm>
          <a:off x="2249377" y="2066665"/>
          <a:ext cx="1459242" cy="645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886" tIns="0" rIns="0" bIns="0" numCol="1" spcCol="1270" anchor="t" anchorCtr="0">
          <a:noAutofit/>
        </a:bodyPr>
        <a:lstStyle/>
        <a:p>
          <a:pPr lvl="0" algn="l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00" kern="1200" dirty="0" smtClean="0"/>
        </a:p>
        <a:p>
          <a:pPr lvl="0" algn="l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Escolha dos Livros</a:t>
          </a:r>
          <a:endParaRPr lang="pt-BR" sz="1600" kern="1200" dirty="0"/>
        </a:p>
      </dsp:txBody>
      <dsp:txXfrm>
        <a:off x="2249377" y="2066665"/>
        <a:ext cx="1459242" cy="645494"/>
      </dsp:txXfrm>
    </dsp:sp>
    <dsp:sp modelId="{303B9FF7-21A7-48CE-B5C5-C93D7610EDBA}">
      <dsp:nvSpPr>
        <dsp:cNvPr id="0" name=""/>
        <dsp:cNvSpPr/>
      </dsp:nvSpPr>
      <dsp:spPr>
        <a:xfrm>
          <a:off x="3283350" y="1385913"/>
          <a:ext cx="173578" cy="1735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1097A1-97C0-447C-A432-DA918A798152}">
      <dsp:nvSpPr>
        <dsp:cNvPr id="0" name=""/>
        <dsp:cNvSpPr/>
      </dsp:nvSpPr>
      <dsp:spPr>
        <a:xfrm>
          <a:off x="3136995" y="1577988"/>
          <a:ext cx="1482516" cy="455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976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Processamento</a:t>
          </a:r>
          <a:endParaRPr lang="pt-BR" sz="1600" kern="1200" dirty="0"/>
        </a:p>
      </dsp:txBody>
      <dsp:txXfrm>
        <a:off x="3136995" y="1577988"/>
        <a:ext cx="1482516" cy="455959"/>
      </dsp:txXfrm>
    </dsp:sp>
    <dsp:sp modelId="{EFCB070A-4A19-4376-B2A8-1BA0D5B97470}">
      <dsp:nvSpPr>
        <dsp:cNvPr id="0" name=""/>
        <dsp:cNvSpPr/>
      </dsp:nvSpPr>
      <dsp:spPr>
        <a:xfrm>
          <a:off x="4183787" y="921049"/>
          <a:ext cx="229991" cy="2299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7A906D-3C22-4751-8716-110B71B31926}">
      <dsp:nvSpPr>
        <dsp:cNvPr id="0" name=""/>
        <dsp:cNvSpPr/>
      </dsp:nvSpPr>
      <dsp:spPr>
        <a:xfrm>
          <a:off x="4270660" y="1137810"/>
          <a:ext cx="911285" cy="492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868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Produção</a:t>
          </a:r>
          <a:endParaRPr lang="pt-BR" sz="1600" kern="1200" dirty="0"/>
        </a:p>
      </dsp:txBody>
      <dsp:txXfrm>
        <a:off x="4270660" y="1137810"/>
        <a:ext cx="911285" cy="492626"/>
      </dsp:txXfrm>
    </dsp:sp>
    <dsp:sp modelId="{0A6A7B8E-960E-4D1C-A5C4-489B97B56D3E}">
      <dsp:nvSpPr>
        <dsp:cNvPr id="0" name=""/>
        <dsp:cNvSpPr/>
      </dsp:nvSpPr>
      <dsp:spPr>
        <a:xfrm>
          <a:off x="5164504" y="613490"/>
          <a:ext cx="308101" cy="3081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CE9A10-0165-4D82-95FB-8E4877C00323}">
      <dsp:nvSpPr>
        <dsp:cNvPr id="0" name=""/>
        <dsp:cNvSpPr/>
      </dsp:nvSpPr>
      <dsp:spPr>
        <a:xfrm>
          <a:off x="5133149" y="890450"/>
          <a:ext cx="1357059" cy="662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57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Distribuição</a:t>
          </a:r>
          <a:endParaRPr lang="pt-BR" sz="1800" kern="1200" dirty="0"/>
        </a:p>
      </dsp:txBody>
      <dsp:txXfrm>
        <a:off x="5133149" y="890450"/>
        <a:ext cx="1357059" cy="6625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73BE7D-B2E7-4C5D-8BA0-AEE07C056E17}">
      <dsp:nvSpPr>
        <dsp:cNvPr id="0" name=""/>
        <dsp:cNvSpPr/>
      </dsp:nvSpPr>
      <dsp:spPr>
        <a:xfrm>
          <a:off x="2362" y="432385"/>
          <a:ext cx="2878632" cy="115145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021" tIns="56007" rIns="56007" bIns="56007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4200" kern="1200" dirty="0"/>
        </a:p>
      </dsp:txBody>
      <dsp:txXfrm>
        <a:off x="578088" y="432385"/>
        <a:ext cx="1727180" cy="1151452"/>
      </dsp:txXfrm>
    </dsp:sp>
    <dsp:sp modelId="{02A287DC-0D12-4CEB-BBBB-050738FD2739}">
      <dsp:nvSpPr>
        <dsp:cNvPr id="0" name=""/>
        <dsp:cNvSpPr/>
      </dsp:nvSpPr>
      <dsp:spPr>
        <a:xfrm>
          <a:off x="2593131" y="432385"/>
          <a:ext cx="2878632" cy="1151452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021" tIns="56007" rIns="56007" bIns="56007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4200" kern="1200" dirty="0"/>
        </a:p>
      </dsp:txBody>
      <dsp:txXfrm>
        <a:off x="3168857" y="432385"/>
        <a:ext cx="1727180" cy="1151452"/>
      </dsp:txXfrm>
    </dsp:sp>
    <dsp:sp modelId="{604B110F-A5B7-4B8B-9837-2E0B0C21024E}">
      <dsp:nvSpPr>
        <dsp:cNvPr id="0" name=""/>
        <dsp:cNvSpPr/>
      </dsp:nvSpPr>
      <dsp:spPr>
        <a:xfrm>
          <a:off x="5183900" y="432385"/>
          <a:ext cx="2878632" cy="1151452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021" tIns="56007" rIns="56007" bIns="56007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4200" kern="1200" dirty="0"/>
        </a:p>
      </dsp:txBody>
      <dsp:txXfrm>
        <a:off x="5759626" y="432385"/>
        <a:ext cx="1727180" cy="11514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A7AA2-9659-4F0B-8B88-B2E80DD98707}">
      <dsp:nvSpPr>
        <dsp:cNvPr id="0" name=""/>
        <dsp:cNvSpPr/>
      </dsp:nvSpPr>
      <dsp:spPr>
        <a:xfrm>
          <a:off x="0" y="0"/>
          <a:ext cx="7704856" cy="1313276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>
              <a:solidFill>
                <a:schemeClr val="tx1"/>
              </a:solidFill>
            </a:rPr>
            <a:t>Escolas da Zona URBANA</a:t>
          </a:r>
          <a:endParaRPr lang="pt-BR" sz="21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solidFill>
                <a:schemeClr val="tx1"/>
              </a:solidFill>
            </a:rPr>
            <a:t>Entrega é feita na Sede da Escola.</a:t>
          </a:r>
          <a:endParaRPr lang="pt-BR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solidFill>
                <a:schemeClr val="tx1"/>
              </a:solidFill>
            </a:rPr>
            <a:t>Pessoa civilmente capaz identificada na Escola.</a:t>
          </a:r>
          <a:endParaRPr lang="pt-BR" sz="1600" kern="1200" dirty="0">
            <a:solidFill>
              <a:schemeClr val="tx1"/>
            </a:solidFill>
          </a:endParaRPr>
        </a:p>
      </dsp:txBody>
      <dsp:txXfrm>
        <a:off x="1672298" y="0"/>
        <a:ext cx="6032557" cy="1313276"/>
      </dsp:txXfrm>
    </dsp:sp>
    <dsp:sp modelId="{16DD3D20-A223-41F1-8AD9-BCD4229AE9E4}">
      <dsp:nvSpPr>
        <dsp:cNvPr id="0" name=""/>
        <dsp:cNvSpPr/>
      </dsp:nvSpPr>
      <dsp:spPr>
        <a:xfrm>
          <a:off x="131327" y="131327"/>
          <a:ext cx="1540971" cy="105062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3B95B6-5ECD-4C46-AC56-5177E1D3675D}">
      <dsp:nvSpPr>
        <dsp:cNvPr id="0" name=""/>
        <dsp:cNvSpPr/>
      </dsp:nvSpPr>
      <dsp:spPr>
        <a:xfrm>
          <a:off x="0" y="1444604"/>
          <a:ext cx="7704856" cy="1313276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>
              <a:solidFill>
                <a:schemeClr val="tx1"/>
              </a:solidFill>
            </a:rPr>
            <a:t>Escolas da Zona Rural</a:t>
          </a:r>
          <a:endParaRPr lang="pt-BR" sz="21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solidFill>
                <a:schemeClr val="tx1"/>
              </a:solidFill>
            </a:rPr>
            <a:t>Entrega é feita na respectiva Secretaria de Educação ou Prefeitura (nos municípios que não têm SEDUC).</a:t>
          </a:r>
          <a:endParaRPr lang="pt-BR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solidFill>
                <a:schemeClr val="tx1"/>
              </a:solidFill>
            </a:rPr>
            <a:t>Pessoa civilmente capaz identificada na SEDUC.</a:t>
          </a:r>
          <a:endParaRPr lang="pt-BR" sz="1600" kern="1200" dirty="0">
            <a:solidFill>
              <a:schemeClr val="tx1"/>
            </a:solidFill>
          </a:endParaRPr>
        </a:p>
      </dsp:txBody>
      <dsp:txXfrm>
        <a:off x="1672298" y="1444604"/>
        <a:ext cx="6032557" cy="1313276"/>
      </dsp:txXfrm>
    </dsp:sp>
    <dsp:sp modelId="{8A65F9C6-A2CB-4B6E-B24C-8E1179CB553B}">
      <dsp:nvSpPr>
        <dsp:cNvPr id="0" name=""/>
        <dsp:cNvSpPr/>
      </dsp:nvSpPr>
      <dsp:spPr>
        <a:xfrm>
          <a:off x="131327" y="1575931"/>
          <a:ext cx="1540971" cy="105062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B1AEB6-B95E-49A6-9F40-DB4CA4D8395D}">
      <dsp:nvSpPr>
        <dsp:cNvPr id="0" name=""/>
        <dsp:cNvSpPr/>
      </dsp:nvSpPr>
      <dsp:spPr>
        <a:xfrm>
          <a:off x="0" y="2889208"/>
          <a:ext cx="7704856" cy="1313276"/>
        </a:xfrm>
        <a:prstGeom prst="roundRect">
          <a:avLst>
            <a:gd name="adj" fmla="val 10000"/>
          </a:avLst>
        </a:prstGeom>
        <a:solidFill>
          <a:srgbClr val="FF99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>
              <a:solidFill>
                <a:schemeClr val="tx1"/>
              </a:solidFill>
            </a:rPr>
            <a:t>Entrega pelos Correios - Tentativas</a:t>
          </a:r>
          <a:endParaRPr lang="pt-BR" sz="21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solidFill>
                <a:schemeClr val="tx1"/>
              </a:solidFill>
            </a:rPr>
            <a:t>Os Correios farão ATÉ 3 tentativas de entrega.</a:t>
          </a:r>
          <a:endParaRPr lang="pt-BR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solidFill>
                <a:schemeClr val="tx1"/>
              </a:solidFill>
            </a:rPr>
            <a:t>Último caso, SEDUC (Estadual/Municipal) ou Prefeitura.</a:t>
          </a:r>
          <a:endParaRPr lang="pt-BR" sz="1600" kern="1200" dirty="0">
            <a:solidFill>
              <a:schemeClr val="tx1"/>
            </a:solidFill>
          </a:endParaRPr>
        </a:p>
      </dsp:txBody>
      <dsp:txXfrm>
        <a:off x="1672298" y="2889208"/>
        <a:ext cx="6032557" cy="1313276"/>
      </dsp:txXfrm>
    </dsp:sp>
    <dsp:sp modelId="{05E343BE-250A-499F-A7EA-715AFAEE1DEB}">
      <dsp:nvSpPr>
        <dsp:cNvPr id="0" name=""/>
        <dsp:cNvSpPr/>
      </dsp:nvSpPr>
      <dsp:spPr>
        <a:xfrm>
          <a:off x="131327" y="3020536"/>
          <a:ext cx="1540971" cy="105062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92605-D219-4BA9-8C60-7F243117192C}" type="datetimeFigureOut">
              <a:rPr lang="pt-BR" smtClean="0"/>
              <a:t>23/09/2019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26D52-2882-4053-BD99-2593C3A3FD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0373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pt-BR" smtClean="0"/>
          </a:p>
        </p:txBody>
      </p:sp>
    </p:spTree>
    <p:extLst>
      <p:ext uri="{BB962C8B-B14F-4D97-AF65-F5344CB8AC3E}">
        <p14:creationId xmlns:p14="http://schemas.microsoft.com/office/powerpoint/2010/main" val="1034646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024675-5FBE-4BFB-B757-2C5F064DC0EB}" type="datetimeFigureOut">
              <a:rPr lang="pt-BR" smtClean="0"/>
              <a:t>23/09/2019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7853AE-83B1-4904-8346-27C70CE118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0852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4675-5FBE-4BFB-B757-2C5F064DC0EB}" type="datetimeFigureOut">
              <a:rPr lang="pt-BR" smtClean="0"/>
              <a:t>23/09/2019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53AE-83B1-4904-8346-27C70CE118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7480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309320"/>
            <a:ext cx="8737175" cy="42411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87624" y="1880828"/>
            <a:ext cx="7272808" cy="3096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1115616" y="1700808"/>
            <a:ext cx="7056784" cy="3276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7" y="1052736"/>
            <a:ext cx="8414733" cy="442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46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nde.gov.br/" TargetMode="External"/><Relationship Id="rId2" Type="http://schemas.openxmlformats.org/officeDocument/2006/relationships/hyperlink" Target="https://www.fnde.gov.b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3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6.jpeg"/><Relationship Id="rId7" Type="http://schemas.openxmlformats.org/officeDocument/2006/relationships/diagramData" Target="../diagrams/data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1" Type="http://schemas.microsoft.com/office/2007/relationships/diagramDrawing" Target="../diagrams/drawing1.xml"/><Relationship Id="rId5" Type="http://schemas.openxmlformats.org/officeDocument/2006/relationships/image" Target="../media/image8.jpeg"/><Relationship Id="rId10" Type="http://schemas.openxmlformats.org/officeDocument/2006/relationships/diagramColors" Target="../diagrams/colors1.xml"/><Relationship Id="rId4" Type="http://schemas.openxmlformats.org/officeDocument/2006/relationships/image" Target="../media/image7.jpeg"/><Relationship Id="rId9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2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2" descr="Y:\Publicidade\2019\Logo Governo Federal\FNDE-MEC-GO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877272"/>
            <a:ext cx="3810000" cy="81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dirty="0"/>
              <a:t>Distribuição dos Livros</a:t>
            </a:r>
          </a:p>
        </p:txBody>
      </p:sp>
      <p:sp>
        <p:nvSpPr>
          <p:cNvPr id="5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/>
          <a:p>
            <a:pPr algn="r"/>
            <a:r>
              <a:rPr lang="pt-BR" sz="2800" dirty="0">
                <a:solidFill>
                  <a:schemeClr val="tx1"/>
                </a:solidFill>
              </a:rPr>
              <a:t>Coordenação de Logística e Distribuição  </a:t>
            </a:r>
            <a:r>
              <a:rPr lang="pt-BR" sz="2800" dirty="0" smtClean="0">
                <a:solidFill>
                  <a:schemeClr val="tx1"/>
                </a:solidFill>
              </a:rPr>
              <a:t>Coled/CGPLI/</a:t>
            </a:r>
            <a:r>
              <a:rPr lang="pt-BR" sz="2800" dirty="0" err="1" smtClean="0">
                <a:solidFill>
                  <a:schemeClr val="tx1"/>
                </a:solidFill>
              </a:rPr>
              <a:t>Dirae</a:t>
            </a:r>
            <a:r>
              <a:rPr lang="pt-BR" sz="2800" dirty="0" smtClean="0">
                <a:solidFill>
                  <a:schemeClr val="tx1"/>
                </a:solidFill>
              </a:rPr>
              <a:t>/FNDE</a:t>
            </a:r>
            <a:endParaRPr lang="pt-B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63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Recebimento - Conferência</a:t>
            </a:r>
            <a:endParaRPr lang="pt-B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001322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69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Acompanhamento – Portal FNDE</a:t>
            </a:r>
            <a:endParaRPr lang="pt-BR" dirty="0"/>
          </a:p>
        </p:txBody>
      </p:sp>
      <p:sp>
        <p:nvSpPr>
          <p:cNvPr id="4" name="CaixaDeTexto 3">
            <a:hlinkClick r:id="rId2"/>
          </p:cNvPr>
          <p:cNvSpPr txBox="1"/>
          <p:nvPr/>
        </p:nvSpPr>
        <p:spPr>
          <a:xfrm>
            <a:off x="2843808" y="1017602"/>
            <a:ext cx="3380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>
                <a:hlinkClick r:id="rId3"/>
              </a:rPr>
              <a:t>www.fnde.gov.br</a:t>
            </a:r>
            <a:endParaRPr lang="pt-BR" sz="20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772816"/>
            <a:ext cx="8507287" cy="501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6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Acompanhamento – Portal FNDE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048315"/>
            <a:ext cx="8568952" cy="526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4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Acompanhamento – Portal FNDE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63229"/>
            <a:ext cx="8694771" cy="499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9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Acompanhamento – Portal FNDE</a:t>
            </a:r>
            <a:endParaRPr lang="pt-BR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24744"/>
            <a:ext cx="8147248" cy="510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41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Acompanhamento – Portal FNDE</a:t>
            </a:r>
            <a:endParaRPr lang="pt-B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1196752"/>
            <a:ext cx="842493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01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Acompanhamento – Portal FNDE</a:t>
            </a:r>
            <a:endParaRPr lang="pt-B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32933"/>
            <a:ext cx="8075240" cy="5147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53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Acompanhamento – Portal FNDE</a:t>
            </a:r>
            <a:endParaRPr lang="pt-B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684479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56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Acompanhamento – Nº da Encomenda</a:t>
            </a:r>
            <a:endParaRPr lang="pt-B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44" y="1064504"/>
            <a:ext cx="8322769" cy="48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5189">
            <a:off x="3316026" y="2343965"/>
            <a:ext cx="2713574" cy="1809049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 rot="20096592">
            <a:off x="1676873" y="2584625"/>
            <a:ext cx="5482235" cy="14883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rnd">
            <a:solidFill>
              <a:srgbClr val="FF0000"/>
            </a:solidFill>
            <a:miter lim="800000"/>
          </a:ln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Não é </a:t>
            </a:r>
            <a:r>
              <a:rPr lang="pt-BR" sz="5400" b="1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rastreável</a:t>
            </a:r>
            <a:r>
              <a:rPr lang="pt-BR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t-BR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por meio </a:t>
            </a:r>
            <a:endParaRPr lang="pt-BR" sz="5400" b="1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pt-BR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 </a:t>
            </a:r>
            <a:r>
              <a:rPr lang="pt-BR" sz="54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site</a:t>
            </a:r>
            <a:r>
              <a:rPr lang="pt-BR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dos Correios</a:t>
            </a:r>
            <a:endParaRPr lang="pt-BR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483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Algumas Dificuldades</a:t>
            </a:r>
            <a:endParaRPr lang="pt-BR" dirty="0"/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539552" y="1628800"/>
            <a:ext cx="8229600" cy="35433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 smtClean="0"/>
              <a:t>Tempo para Conferência Curto</a:t>
            </a:r>
          </a:p>
          <a:p>
            <a:pPr lvl="1"/>
            <a:r>
              <a:rPr lang="pt-BR" sz="2400" dirty="0" smtClean="0"/>
              <a:t>Contar a quantidade de Encomendas de acordo com a REEF;</a:t>
            </a:r>
          </a:p>
          <a:p>
            <a:pPr lvl="1"/>
            <a:r>
              <a:rPr lang="pt-BR" sz="2400" dirty="0" smtClean="0"/>
              <a:t>Problemas relativos ao conteúdo das Encomendas deverão ser reportados imediatamente ao FNDE.</a:t>
            </a:r>
          </a:p>
          <a:p>
            <a:r>
              <a:rPr lang="pt-BR" sz="2800" dirty="0" smtClean="0"/>
              <a:t>Nos meses de dezembro e de  janeiro, observa-se uma maior dificuldade na Entrega dos Livros.</a:t>
            </a:r>
          </a:p>
          <a:p>
            <a:r>
              <a:rPr lang="pt-BR" sz="2800" dirty="0" smtClean="0"/>
              <a:t>Utilização de recursos de TI para facilitar a Comunicação entre as Escolas e o FNDE.</a:t>
            </a:r>
          </a:p>
        </p:txBody>
      </p:sp>
    </p:spTree>
    <p:extLst>
      <p:ext uri="{BB962C8B-B14F-4D97-AF65-F5344CB8AC3E}">
        <p14:creationId xmlns:p14="http://schemas.microsoft.com/office/powerpoint/2010/main" val="204496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Y:\Publicidade\2019\Logo Governo Federal\FNDE-MEC-GO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877272"/>
            <a:ext cx="3810000" cy="81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Agenda</a:t>
            </a:r>
            <a:endParaRPr lang="pt-BR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62880" y="1200150"/>
            <a:ext cx="5637312" cy="510917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smtClean="0"/>
              <a:t>Distribuição – Visão Geral</a:t>
            </a:r>
          </a:p>
          <a:p>
            <a:r>
              <a:rPr lang="pt-BR" sz="2800" dirty="0" smtClean="0"/>
              <a:t>Distribuição – Missão</a:t>
            </a:r>
          </a:p>
          <a:p>
            <a:r>
              <a:rPr lang="pt-BR" sz="2800" dirty="0" smtClean="0"/>
              <a:t>Distribuição – Escolas</a:t>
            </a:r>
          </a:p>
          <a:p>
            <a:r>
              <a:rPr lang="pt-BR" sz="2800" dirty="0" smtClean="0"/>
              <a:t>Distribuição – Projeto Mobilidade</a:t>
            </a:r>
          </a:p>
          <a:p>
            <a:r>
              <a:rPr lang="pt-BR" sz="2800" dirty="0" smtClean="0"/>
              <a:t>Recebimento – Conferência</a:t>
            </a:r>
          </a:p>
          <a:p>
            <a:r>
              <a:rPr lang="pt-BR" sz="2800" dirty="0" smtClean="0"/>
              <a:t>Acompanhamento – Portal FNDE</a:t>
            </a:r>
          </a:p>
          <a:p>
            <a:r>
              <a:rPr lang="pt-BR" sz="2800" dirty="0" smtClean="0"/>
              <a:t>Acompanhamento – Nº da Encomenda</a:t>
            </a:r>
          </a:p>
          <a:p>
            <a:r>
              <a:rPr lang="pt-BR" sz="2800" dirty="0" smtClean="0"/>
              <a:t>Algumas dificuldades</a:t>
            </a:r>
          </a:p>
          <a:p>
            <a:r>
              <a:rPr lang="pt-BR" sz="2800" dirty="0" smtClean="0"/>
              <a:t>Canal de Comunicação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z="28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617" y="411510"/>
            <a:ext cx="285750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0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>
          <a:xfrm>
            <a:off x="0" y="2565400"/>
            <a:ext cx="4637088" cy="433388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</a:rPr>
              <a:t>PORTAL DO FNDE</a:t>
            </a:r>
            <a:r>
              <a:rPr lang="pt-B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: </a:t>
            </a:r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</a:rPr>
              <a:t>www.fnde.gov.br</a:t>
            </a:r>
            <a:endParaRPr lang="en-GB" sz="2000" b="1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1987" name="Rectangle 3"/>
          <p:cNvSpPr>
            <a:spLocks noGrp="1"/>
          </p:cNvSpPr>
          <p:nvPr>
            <p:ph idx="4294967295"/>
          </p:nvPr>
        </p:nvSpPr>
        <p:spPr>
          <a:xfrm>
            <a:off x="3167063" y="5084763"/>
            <a:ext cx="5976937" cy="7207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82550" indent="0" eaLnBrk="1" hangingPunct="1">
              <a:buFontTx/>
              <a:buNone/>
              <a:defRPr/>
            </a:pPr>
            <a:r>
              <a:rPr lang="pt-BR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Serviço de Atendimento ao Cidadão (SAC) </a:t>
            </a:r>
            <a:r>
              <a:rPr lang="pt-BR" sz="1800" b="1" dirty="0" smtClean="0">
                <a:latin typeface="Arial" pitchFamily="34" charset="0"/>
              </a:rPr>
              <a:t>0800 616161</a:t>
            </a:r>
            <a:r>
              <a:rPr lang="pt-BR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, teclando “2” e depois “5” para acessar o FNDE</a:t>
            </a:r>
            <a:endParaRPr lang="en-GB" sz="18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54277" name="Rectangle 2"/>
          <p:cNvSpPr>
            <a:spLocks/>
          </p:cNvSpPr>
          <p:nvPr/>
        </p:nvSpPr>
        <p:spPr bwMode="auto">
          <a:xfrm>
            <a:off x="539750" y="260350"/>
            <a:ext cx="27368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3600" b="1">
                <a:solidFill>
                  <a:srgbClr val="7A7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Obrigada</a:t>
            </a:r>
          </a:p>
        </p:txBody>
      </p:sp>
      <p:pic>
        <p:nvPicPr>
          <p:cNvPr id="22533" name="Picture 14" descr="MC900415806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300538"/>
            <a:ext cx="2103437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27" descr="MC90029435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00788" y="1773238"/>
            <a:ext cx="2195512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691680" y="3140968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 smtClean="0"/>
              <a:t>Email</a:t>
            </a:r>
            <a:r>
              <a:rPr lang="pt-BR" sz="2000" b="1" dirty="0" smtClean="0"/>
              <a:t>: livrodidatico@fnde.gov.br</a:t>
            </a:r>
            <a:endParaRPr lang="pt-BR" sz="2000" b="1" dirty="0"/>
          </a:p>
        </p:txBody>
      </p:sp>
      <p:pic>
        <p:nvPicPr>
          <p:cNvPr id="14" name="Picture 2" descr="Y:\Publicidade\2019\Logo Governo Federal\FNDE-MEC-GOV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877272"/>
            <a:ext cx="3810000" cy="81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396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79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50826" y="1484784"/>
            <a:ext cx="8642350" cy="3816424"/>
          </a:xfrm>
        </p:spPr>
        <p:txBody>
          <a:bodyPr>
            <a:normAutofit/>
          </a:bodyPr>
          <a:lstStyle/>
          <a:p>
            <a:pPr marL="363538" indent="-363538" algn="just" eaLnBrk="1" hangingPunct="1">
              <a:lnSpc>
                <a:spcPct val="170000"/>
              </a:lnSpc>
              <a:spcBef>
                <a:spcPts val="600"/>
              </a:spcBef>
              <a:buFont typeface="Wingdings" pitchFamily="2" charset="2"/>
              <a:buChar char="v"/>
              <a:defRPr/>
            </a:pPr>
            <a:endParaRPr lang="pt-BR" sz="2400" dirty="0" smtClean="0"/>
          </a:p>
          <a:p>
            <a:pPr marL="363538" indent="-363538" algn="just" eaLnBrk="1" hangingPunct="1">
              <a:lnSpc>
                <a:spcPct val="135000"/>
              </a:lnSpc>
              <a:defRPr/>
            </a:pPr>
            <a:endParaRPr lang="pt-BR" sz="2400" dirty="0" smtClean="0"/>
          </a:p>
        </p:txBody>
      </p:sp>
      <p:pic>
        <p:nvPicPr>
          <p:cNvPr id="8" name="Picture 2" descr="Y:\Publicidade\2019\Logo Governo Federal\FNDE-MEC-GO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877272"/>
            <a:ext cx="3810000" cy="81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57200" y="225274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Distribuição de Livros – Visão Geral</a:t>
            </a:r>
            <a:endParaRPr lang="pt-BR" dirty="0"/>
          </a:p>
        </p:txBody>
      </p:sp>
      <p:grpSp>
        <p:nvGrpSpPr>
          <p:cNvPr id="6" name="Grupo 15"/>
          <p:cNvGrpSpPr/>
          <p:nvPr/>
        </p:nvGrpSpPr>
        <p:grpSpPr>
          <a:xfrm>
            <a:off x="82286" y="1649338"/>
            <a:ext cx="9026218" cy="4155926"/>
            <a:chOff x="0" y="764704"/>
            <a:chExt cx="9026218" cy="6068704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2996952"/>
              <a:ext cx="2561379" cy="171879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593248"/>
              <a:ext cx="2369591" cy="1240160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848" y="1455893"/>
              <a:ext cx="1960754" cy="2045115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3929" y="764704"/>
              <a:ext cx="2592289" cy="2142555"/>
            </a:xfrm>
            <a:prstGeom prst="rect">
              <a:avLst/>
            </a:prstGeom>
          </p:spPr>
        </p:pic>
        <p:graphicFrame>
          <p:nvGraphicFramePr>
            <p:cNvPr id="12" name="Diagrama 11"/>
            <p:cNvGraphicFramePr/>
            <p:nvPr>
              <p:extLst>
                <p:ext uri="{D42A27DB-BD31-4B8C-83A1-F6EECF244321}">
                  <p14:modId xmlns:p14="http://schemas.microsoft.com/office/powerpoint/2010/main" val="1475523129"/>
                </p:ext>
              </p:extLst>
            </p:nvPr>
          </p:nvGraphicFramePr>
          <p:xfrm>
            <a:off x="251520" y="2204864"/>
            <a:ext cx="8640960" cy="396044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76041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Y:\Publicidade\2019\Logo Governo Federal\FNDE-MEC-GO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877272"/>
            <a:ext cx="3810000" cy="81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Distribuição - Missão</a:t>
            </a:r>
            <a:endParaRPr lang="pt-BR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11560" y="1059583"/>
            <a:ext cx="8229600" cy="294548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pt-BR" dirty="0" smtClean="0"/>
              <a:t>Missão: Entregar livros adquiridos por meio do PNLD a todas as escolas do país que aderiram ao Programa.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pt-BR" dirty="0" smtClean="0"/>
              <a:t>Como essa Missão é executada?</a:t>
            </a:r>
          </a:p>
          <a:p>
            <a:pPr marL="742950" lvl="2" indent="-342900"/>
            <a:r>
              <a:rPr lang="pt-BR" dirty="0" smtClean="0"/>
              <a:t>Por meio de Contrato firmado entre o FNDE e os Correios.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dirty="0" smtClean="0"/>
          </a:p>
        </p:txBody>
      </p:sp>
      <p:grpSp>
        <p:nvGrpSpPr>
          <p:cNvPr id="7" name="Grupo 4"/>
          <p:cNvGrpSpPr/>
          <p:nvPr/>
        </p:nvGrpSpPr>
        <p:grpSpPr>
          <a:xfrm>
            <a:off x="599988" y="4005064"/>
            <a:ext cx="8064896" cy="2016224"/>
            <a:chOff x="467544" y="3933056"/>
            <a:chExt cx="8064896" cy="2695848"/>
          </a:xfrm>
        </p:grpSpPr>
        <p:graphicFrame>
          <p:nvGraphicFramePr>
            <p:cNvPr id="9" name="Diagrama 8"/>
            <p:cNvGraphicFramePr/>
            <p:nvPr>
              <p:extLst>
                <p:ext uri="{D42A27DB-BD31-4B8C-83A1-F6EECF244321}">
                  <p14:modId xmlns:p14="http://schemas.microsoft.com/office/powerpoint/2010/main" val="3527008007"/>
                </p:ext>
              </p:extLst>
            </p:nvPr>
          </p:nvGraphicFramePr>
          <p:xfrm>
            <a:off x="467544" y="3933056"/>
            <a:ext cx="8064896" cy="269584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25" y="4803425"/>
              <a:ext cx="1584175" cy="963081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4360" y="4792080"/>
              <a:ext cx="1728192" cy="963081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9306" y="4803425"/>
              <a:ext cx="1656183" cy="956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361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Distribuição - Escolas</a:t>
            </a:r>
            <a:endParaRPr lang="pt-BR" dirty="0"/>
          </a:p>
        </p:txBody>
      </p:sp>
      <p:graphicFrame>
        <p:nvGraphicFramePr>
          <p:cNvPr id="3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6299444"/>
              </p:ext>
            </p:extLst>
          </p:nvPr>
        </p:nvGraphicFramePr>
        <p:xfrm>
          <a:off x="683568" y="1602779"/>
          <a:ext cx="7704856" cy="4202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1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Distribuição - Escolas</a:t>
            </a:r>
            <a:endParaRPr lang="pt-BR" dirty="0"/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457200" y="1265510"/>
            <a:ext cx="4042792" cy="33944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As encomendas deverão ser deixadas pelos Correios no </a:t>
            </a:r>
            <a:r>
              <a:rPr lang="pt-BR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PAVIMENTO TÉRREO</a:t>
            </a:r>
            <a:r>
              <a:rPr lang="pt-B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dirty="0" smtClean="0"/>
              <a:t>da Sede da Escola ou SEDUC.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157" y="2962746"/>
            <a:ext cx="2680643" cy="3107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o 18"/>
          <p:cNvGrpSpPr/>
          <p:nvPr/>
        </p:nvGrpSpPr>
        <p:grpSpPr>
          <a:xfrm>
            <a:off x="6516216" y="3544243"/>
            <a:ext cx="1800200" cy="1944216"/>
            <a:chOff x="3275856" y="2931790"/>
            <a:chExt cx="1800200" cy="1944216"/>
          </a:xfrm>
        </p:grpSpPr>
        <p:cxnSp>
          <p:nvCxnSpPr>
            <p:cNvPr id="6" name="Conector reto 5"/>
            <p:cNvCxnSpPr/>
            <p:nvPr/>
          </p:nvCxnSpPr>
          <p:spPr>
            <a:xfrm>
              <a:off x="3275856" y="2931790"/>
              <a:ext cx="1800200" cy="1944216"/>
            </a:xfrm>
            <a:prstGeom prst="line">
              <a:avLst/>
            </a:prstGeom>
            <a:ln w="2540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/>
            <p:cNvCxnSpPr/>
            <p:nvPr/>
          </p:nvCxnSpPr>
          <p:spPr>
            <a:xfrm flipH="1">
              <a:off x="3275856" y="2931790"/>
              <a:ext cx="1728192" cy="1944216"/>
            </a:xfrm>
            <a:prstGeom prst="line">
              <a:avLst/>
            </a:prstGeom>
            <a:ln w="2540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5734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457200" y="1193502"/>
            <a:ext cx="3826768" cy="525983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 smtClean="0"/>
              <a:t>A informação sobre o recebimento das Encomendas serão enviadas instantaneamente pelo Aplicativo Móvel.</a:t>
            </a:r>
          </a:p>
          <a:p>
            <a:endParaRPr lang="pt-BR" sz="2000" dirty="0" smtClean="0"/>
          </a:p>
          <a:p>
            <a:r>
              <a:rPr lang="pt-BR" sz="2000" dirty="0" smtClean="0"/>
              <a:t>O novo modelo com </a:t>
            </a:r>
            <a:r>
              <a:rPr lang="pt-BR" sz="2000" dirty="0" err="1" smtClean="0"/>
              <a:t>Qrcode</a:t>
            </a:r>
            <a:r>
              <a:rPr lang="pt-BR" sz="2000" dirty="0" smtClean="0"/>
              <a:t> já foi implementado nos rótulos dos </a:t>
            </a:r>
            <a:r>
              <a:rPr lang="pt-BR" sz="2000" dirty="0" err="1" smtClean="0"/>
              <a:t>paletes</a:t>
            </a:r>
            <a:r>
              <a:rPr lang="pt-BR" sz="2000" dirty="0" smtClean="0"/>
              <a:t>, que são verificados no momento das Postagens das Encomendas.</a:t>
            </a:r>
          </a:p>
          <a:p>
            <a:endParaRPr lang="pt-BR" sz="2000" dirty="0" smtClean="0"/>
          </a:p>
          <a:p>
            <a:r>
              <a:rPr lang="pt-BR" sz="2000" dirty="0" smtClean="0"/>
              <a:t>Ao final da entrega, o recebedor poderá verificar no celular do entregador dos Correios a situação.</a:t>
            </a:r>
            <a:endParaRPr lang="pt-BR" sz="2000" dirty="0"/>
          </a:p>
        </p:txBody>
      </p:sp>
      <p:grpSp>
        <p:nvGrpSpPr>
          <p:cNvPr id="3" name="Grupo 5"/>
          <p:cNvGrpSpPr/>
          <p:nvPr/>
        </p:nvGrpSpPr>
        <p:grpSpPr>
          <a:xfrm>
            <a:off x="4644008" y="2060848"/>
            <a:ext cx="4224005" cy="2952328"/>
            <a:chOff x="4494180" y="1563638"/>
            <a:chExt cx="4326292" cy="3024336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4180" y="1563638"/>
              <a:ext cx="4326292" cy="3024336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7858" y="2657513"/>
              <a:ext cx="753032" cy="432048"/>
            </a:xfrm>
            <a:prstGeom prst="rect">
              <a:avLst/>
            </a:prstGeom>
          </p:spPr>
        </p:pic>
      </p:grpSp>
      <p:sp>
        <p:nvSpPr>
          <p:cNvPr id="6" name="Título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Distribuição – Projeto Mobilidade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510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Recebimento - Conferência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204864"/>
            <a:ext cx="5256584" cy="4073776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3238345" cy="241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98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Recebimento - Conferência</a:t>
            </a:r>
            <a:endParaRPr lang="pt-BR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73800"/>
            <a:ext cx="7989620" cy="491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17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F2C.tmp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pptF2C.tmp</Template>
  <TotalTime>7261</TotalTime>
  <Words>396</Words>
  <Application>Microsoft Office PowerPoint</Application>
  <PresentationFormat>Apresentação na tela (4:3)</PresentationFormat>
  <Paragraphs>65</Paragraphs>
  <Slides>21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pptF2C.tmp</vt:lpstr>
      <vt:lpstr>Distribuição dos Livros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PORTAL DO FNDE: www.fnde.gov.br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GUILHERME PRADO CUTRIM</dc:creator>
  <cp:lastModifiedBy>JANINE DE ALMEIDA MENEZES</cp:lastModifiedBy>
  <cp:revision>123</cp:revision>
  <dcterms:created xsi:type="dcterms:W3CDTF">2019-01-03T19:38:12Z</dcterms:created>
  <dcterms:modified xsi:type="dcterms:W3CDTF">2019-09-23T17:00:16Z</dcterms:modified>
</cp:coreProperties>
</file>